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Lst>
  <p:sldSz cy="5143500" cx="9144000"/>
  <p:notesSz cx="6858000" cy="9144000"/>
  <p:embeddedFontLst>
    <p:embeddedFont>
      <p:font typeface="Roboto"/>
      <p:regular r:id="rId29"/>
      <p:bold r:id="rId30"/>
      <p:italic r:id="rId31"/>
      <p:boldItalic r:id="rId32"/>
    </p:embeddedFont>
    <p:embeddedFont>
      <p:font typeface="Old Standard TT"/>
      <p:regular r:id="rId33"/>
      <p:bold r:id="rId34"/>
      <p:italic r:id="rId35"/>
    </p:embeddedFont>
    <p:embeddedFont>
      <p:font typeface="Open Sans"/>
      <p:regular r:id="rId36"/>
      <p:bold r:id="rId37"/>
      <p:italic r:id="rId38"/>
      <p:boldItalic r:id="rId3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oboto-regular.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oboto-italic.fntdata"/><Relationship Id="rId30" Type="http://schemas.openxmlformats.org/officeDocument/2006/relationships/font" Target="fonts/Roboto-bold.fntdata"/><Relationship Id="rId11" Type="http://schemas.openxmlformats.org/officeDocument/2006/relationships/slide" Target="slides/slide6.xml"/><Relationship Id="rId33" Type="http://schemas.openxmlformats.org/officeDocument/2006/relationships/font" Target="fonts/OldStandardTT-regular.fntdata"/><Relationship Id="rId10" Type="http://schemas.openxmlformats.org/officeDocument/2006/relationships/slide" Target="slides/slide5.xml"/><Relationship Id="rId32" Type="http://schemas.openxmlformats.org/officeDocument/2006/relationships/font" Target="fonts/Roboto-boldItalic.fntdata"/><Relationship Id="rId13" Type="http://schemas.openxmlformats.org/officeDocument/2006/relationships/slide" Target="slides/slide8.xml"/><Relationship Id="rId35" Type="http://schemas.openxmlformats.org/officeDocument/2006/relationships/font" Target="fonts/OldStandardTT-italic.fntdata"/><Relationship Id="rId12" Type="http://schemas.openxmlformats.org/officeDocument/2006/relationships/slide" Target="slides/slide7.xml"/><Relationship Id="rId34" Type="http://schemas.openxmlformats.org/officeDocument/2006/relationships/font" Target="fonts/OldStandardTT-bold.fntdata"/><Relationship Id="rId15" Type="http://schemas.openxmlformats.org/officeDocument/2006/relationships/slide" Target="slides/slide10.xml"/><Relationship Id="rId37" Type="http://schemas.openxmlformats.org/officeDocument/2006/relationships/font" Target="fonts/OpenSans-bold.fntdata"/><Relationship Id="rId14" Type="http://schemas.openxmlformats.org/officeDocument/2006/relationships/slide" Target="slides/slide9.xml"/><Relationship Id="rId36" Type="http://schemas.openxmlformats.org/officeDocument/2006/relationships/font" Target="fonts/OpenSans-regular.fntdata"/><Relationship Id="rId17" Type="http://schemas.openxmlformats.org/officeDocument/2006/relationships/slide" Target="slides/slide12.xml"/><Relationship Id="rId39" Type="http://schemas.openxmlformats.org/officeDocument/2006/relationships/font" Target="fonts/OpenSans-boldItalic.fntdata"/><Relationship Id="rId16" Type="http://schemas.openxmlformats.org/officeDocument/2006/relationships/slide" Target="slides/slide11.xml"/><Relationship Id="rId38" Type="http://schemas.openxmlformats.org/officeDocument/2006/relationships/font" Target="fonts/OpenSans-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ge98f1ca859_0_6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ge98f1ca859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e9774e5f71_0_8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e9774e5f71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e9774e5f71_0_10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e9774e5f71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e9774e5f71_0_4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e9774e5f71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e9774e5f71_0_5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e9774e5f71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c6f90357f_0_2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c6f90357f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e9774e5f71_0_3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e9774e5f71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1357d6bbfe7_0_2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1357d6bbfe7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e9774e5f71_0_3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e9774e5f71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e9774e5f71_0_12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e9774e5f71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e9992a629f_0_1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e9992a629f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e98f1ca859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e98f1ca85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e9774e5f71_0_12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e9774e5f71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1357d6bbfe7_0_3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1357d6bbfe7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1357d6bbfe7_0_4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1357d6bbfe7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e9774e5f71_0_11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e9774e5f71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e98f1ca859_0_9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e98f1ca859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c6f90357f_0_3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c6f90357f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c6f90357f_0_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c6f90357f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e9774e5f71_0_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e9774e5f71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e9774e5f71_0_2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e9774e5f71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e9774e5f71_0_1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e9774e5f71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e9774e5f71_0_8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e9774e5f71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p2"/>
          <p:cNvSpPr/>
          <p:nvPr/>
        </p:nvSpPr>
        <p:spPr>
          <a:xfrm>
            <a:off x="0" y="100"/>
            <a:ext cx="9144000" cy="1711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 name="Google Shape;11;p2"/>
          <p:cNvCxnSpPr/>
          <p:nvPr/>
        </p:nvCxnSpPr>
        <p:spPr>
          <a:xfrm>
            <a:off x="641934" y="3597500"/>
            <a:ext cx="390300" cy="0"/>
          </a:xfrm>
          <a:prstGeom prst="straightConnector1">
            <a:avLst/>
          </a:prstGeom>
          <a:noFill/>
          <a:ln cap="flat" cmpd="sng" w="28575">
            <a:solidFill>
              <a:schemeClr val="accent1"/>
            </a:solidFill>
            <a:prstDash val="solid"/>
            <a:round/>
            <a:headEnd len="sm" w="sm" type="none"/>
            <a:tailEnd len="sm" w="sm" type="none"/>
          </a:ln>
        </p:spPr>
      </p:cxnSp>
      <p:sp>
        <p:nvSpPr>
          <p:cNvPr id="12" name="Google Shape;12;p2"/>
          <p:cNvSpPr txBox="1"/>
          <p:nvPr>
            <p:ph type="ctrTitle"/>
          </p:nvPr>
        </p:nvSpPr>
        <p:spPr>
          <a:xfrm>
            <a:off x="512700" y="1893300"/>
            <a:ext cx="8118600" cy="1522800"/>
          </a:xfrm>
          <a:prstGeom prst="rect">
            <a:avLst/>
          </a:prstGeom>
        </p:spPr>
        <p:txBody>
          <a:bodyPr anchorCtr="0" anchor="b" bIns="91425" lIns="91425" spcFirstLastPara="1" rIns="91425" wrap="square" tIns="91425">
            <a:noAutofit/>
          </a:bodyPr>
          <a:lstStyle>
            <a:lvl1pPr lvl="0">
              <a:spcBef>
                <a:spcPts val="0"/>
              </a:spcBef>
              <a:spcAft>
                <a:spcPts val="0"/>
              </a:spcAft>
              <a:buClr>
                <a:schemeClr val="accent1"/>
              </a:buClr>
              <a:buSzPts val="4200"/>
              <a:buNone/>
              <a:defRPr sz="4200">
                <a:solidFill>
                  <a:schemeClr val="accent1"/>
                </a:solidFill>
              </a:defRPr>
            </a:lvl1pPr>
            <a:lvl2pPr lvl="1">
              <a:spcBef>
                <a:spcPts val="0"/>
              </a:spcBef>
              <a:spcAft>
                <a:spcPts val="0"/>
              </a:spcAft>
              <a:buClr>
                <a:schemeClr val="accent1"/>
              </a:buClr>
              <a:buSzPts val="4200"/>
              <a:buNone/>
              <a:defRPr sz="4200">
                <a:solidFill>
                  <a:schemeClr val="accent1"/>
                </a:solidFill>
              </a:defRPr>
            </a:lvl2pPr>
            <a:lvl3pPr lvl="2">
              <a:spcBef>
                <a:spcPts val="0"/>
              </a:spcBef>
              <a:spcAft>
                <a:spcPts val="0"/>
              </a:spcAft>
              <a:buClr>
                <a:schemeClr val="accent1"/>
              </a:buClr>
              <a:buSzPts val="4200"/>
              <a:buNone/>
              <a:defRPr sz="4200">
                <a:solidFill>
                  <a:schemeClr val="accent1"/>
                </a:solidFill>
              </a:defRPr>
            </a:lvl3pPr>
            <a:lvl4pPr lvl="3">
              <a:spcBef>
                <a:spcPts val="0"/>
              </a:spcBef>
              <a:spcAft>
                <a:spcPts val="0"/>
              </a:spcAft>
              <a:buClr>
                <a:schemeClr val="accent1"/>
              </a:buClr>
              <a:buSzPts val="4200"/>
              <a:buNone/>
              <a:defRPr sz="4200">
                <a:solidFill>
                  <a:schemeClr val="accent1"/>
                </a:solidFill>
              </a:defRPr>
            </a:lvl4pPr>
            <a:lvl5pPr lvl="4">
              <a:spcBef>
                <a:spcPts val="0"/>
              </a:spcBef>
              <a:spcAft>
                <a:spcPts val="0"/>
              </a:spcAft>
              <a:buClr>
                <a:schemeClr val="accent1"/>
              </a:buClr>
              <a:buSzPts val="4200"/>
              <a:buNone/>
              <a:defRPr sz="4200">
                <a:solidFill>
                  <a:schemeClr val="accent1"/>
                </a:solidFill>
              </a:defRPr>
            </a:lvl5pPr>
            <a:lvl6pPr lvl="5">
              <a:spcBef>
                <a:spcPts val="0"/>
              </a:spcBef>
              <a:spcAft>
                <a:spcPts val="0"/>
              </a:spcAft>
              <a:buClr>
                <a:schemeClr val="accent1"/>
              </a:buClr>
              <a:buSzPts val="4200"/>
              <a:buNone/>
              <a:defRPr sz="4200">
                <a:solidFill>
                  <a:schemeClr val="accent1"/>
                </a:solidFill>
              </a:defRPr>
            </a:lvl6pPr>
            <a:lvl7pPr lvl="6">
              <a:spcBef>
                <a:spcPts val="0"/>
              </a:spcBef>
              <a:spcAft>
                <a:spcPts val="0"/>
              </a:spcAft>
              <a:buClr>
                <a:schemeClr val="accent1"/>
              </a:buClr>
              <a:buSzPts val="4200"/>
              <a:buNone/>
              <a:defRPr sz="4200">
                <a:solidFill>
                  <a:schemeClr val="accent1"/>
                </a:solidFill>
              </a:defRPr>
            </a:lvl7pPr>
            <a:lvl8pPr lvl="7">
              <a:spcBef>
                <a:spcPts val="0"/>
              </a:spcBef>
              <a:spcAft>
                <a:spcPts val="0"/>
              </a:spcAft>
              <a:buClr>
                <a:schemeClr val="accent1"/>
              </a:buClr>
              <a:buSzPts val="4200"/>
              <a:buNone/>
              <a:defRPr sz="4200">
                <a:solidFill>
                  <a:schemeClr val="accent1"/>
                </a:solidFill>
              </a:defRPr>
            </a:lvl8pPr>
            <a:lvl9pPr lvl="8">
              <a:spcBef>
                <a:spcPts val="0"/>
              </a:spcBef>
              <a:spcAft>
                <a:spcPts val="0"/>
              </a:spcAft>
              <a:buClr>
                <a:schemeClr val="accent1"/>
              </a:buClr>
              <a:buSzPts val="4200"/>
              <a:buNone/>
              <a:defRPr sz="4200">
                <a:solidFill>
                  <a:schemeClr val="accent1"/>
                </a:solidFill>
              </a:defRPr>
            </a:lvl9pPr>
          </a:lstStyle>
          <a:p/>
        </p:txBody>
      </p:sp>
      <p:sp>
        <p:nvSpPr>
          <p:cNvPr id="13" name="Google Shape;13;p2"/>
          <p:cNvSpPr txBox="1"/>
          <p:nvPr>
            <p:ph idx="1" type="subTitle"/>
          </p:nvPr>
        </p:nvSpPr>
        <p:spPr>
          <a:xfrm>
            <a:off x="512700" y="3840639"/>
            <a:ext cx="8118600" cy="7875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accent2"/>
              </a:buClr>
              <a:buSzPts val="2400"/>
              <a:buNone/>
              <a:defRPr sz="2400">
                <a:solidFill>
                  <a:schemeClr val="accent2"/>
                </a:solidFill>
              </a:defRPr>
            </a:lvl1pPr>
            <a:lvl2pPr lvl="1">
              <a:lnSpc>
                <a:spcPct val="100000"/>
              </a:lnSpc>
              <a:spcBef>
                <a:spcPts val="0"/>
              </a:spcBef>
              <a:spcAft>
                <a:spcPts val="0"/>
              </a:spcAft>
              <a:buClr>
                <a:schemeClr val="accent2"/>
              </a:buClr>
              <a:buSzPts val="2400"/>
              <a:buNone/>
              <a:defRPr sz="2400">
                <a:solidFill>
                  <a:schemeClr val="accent2"/>
                </a:solidFill>
              </a:defRPr>
            </a:lvl2pPr>
            <a:lvl3pPr lvl="2">
              <a:lnSpc>
                <a:spcPct val="100000"/>
              </a:lnSpc>
              <a:spcBef>
                <a:spcPts val="0"/>
              </a:spcBef>
              <a:spcAft>
                <a:spcPts val="0"/>
              </a:spcAft>
              <a:buClr>
                <a:schemeClr val="accent2"/>
              </a:buClr>
              <a:buSzPts val="2400"/>
              <a:buNone/>
              <a:defRPr sz="2400">
                <a:solidFill>
                  <a:schemeClr val="accent2"/>
                </a:solidFill>
              </a:defRPr>
            </a:lvl3pPr>
            <a:lvl4pPr lvl="3">
              <a:lnSpc>
                <a:spcPct val="100000"/>
              </a:lnSpc>
              <a:spcBef>
                <a:spcPts val="0"/>
              </a:spcBef>
              <a:spcAft>
                <a:spcPts val="0"/>
              </a:spcAft>
              <a:buClr>
                <a:schemeClr val="accent2"/>
              </a:buClr>
              <a:buSzPts val="2400"/>
              <a:buNone/>
              <a:defRPr sz="2400">
                <a:solidFill>
                  <a:schemeClr val="accent2"/>
                </a:solidFill>
              </a:defRPr>
            </a:lvl4pPr>
            <a:lvl5pPr lvl="4">
              <a:lnSpc>
                <a:spcPct val="100000"/>
              </a:lnSpc>
              <a:spcBef>
                <a:spcPts val="0"/>
              </a:spcBef>
              <a:spcAft>
                <a:spcPts val="0"/>
              </a:spcAft>
              <a:buClr>
                <a:schemeClr val="accent2"/>
              </a:buClr>
              <a:buSzPts val="2400"/>
              <a:buNone/>
              <a:defRPr sz="2400">
                <a:solidFill>
                  <a:schemeClr val="accent2"/>
                </a:solidFill>
              </a:defRPr>
            </a:lvl5pPr>
            <a:lvl6pPr lvl="5">
              <a:lnSpc>
                <a:spcPct val="100000"/>
              </a:lnSpc>
              <a:spcBef>
                <a:spcPts val="0"/>
              </a:spcBef>
              <a:spcAft>
                <a:spcPts val="0"/>
              </a:spcAft>
              <a:buClr>
                <a:schemeClr val="accent2"/>
              </a:buClr>
              <a:buSzPts val="2400"/>
              <a:buNone/>
              <a:defRPr sz="2400">
                <a:solidFill>
                  <a:schemeClr val="accent2"/>
                </a:solidFill>
              </a:defRPr>
            </a:lvl6pPr>
            <a:lvl7pPr lvl="6">
              <a:lnSpc>
                <a:spcPct val="100000"/>
              </a:lnSpc>
              <a:spcBef>
                <a:spcPts val="0"/>
              </a:spcBef>
              <a:spcAft>
                <a:spcPts val="0"/>
              </a:spcAft>
              <a:buClr>
                <a:schemeClr val="accent2"/>
              </a:buClr>
              <a:buSzPts val="2400"/>
              <a:buNone/>
              <a:defRPr sz="2400">
                <a:solidFill>
                  <a:schemeClr val="accent2"/>
                </a:solidFill>
              </a:defRPr>
            </a:lvl7pPr>
            <a:lvl8pPr lvl="7">
              <a:lnSpc>
                <a:spcPct val="100000"/>
              </a:lnSpc>
              <a:spcBef>
                <a:spcPts val="0"/>
              </a:spcBef>
              <a:spcAft>
                <a:spcPts val="0"/>
              </a:spcAft>
              <a:buClr>
                <a:schemeClr val="accent2"/>
              </a:buClr>
              <a:buSzPts val="2400"/>
              <a:buNone/>
              <a:defRPr sz="2400">
                <a:solidFill>
                  <a:schemeClr val="accent2"/>
                </a:solidFill>
              </a:defRPr>
            </a:lvl8pPr>
            <a:lvl9pPr lvl="8">
              <a:lnSpc>
                <a:spcPct val="100000"/>
              </a:lnSpc>
              <a:spcBef>
                <a:spcPts val="0"/>
              </a:spcBef>
              <a:spcAft>
                <a:spcPts val="0"/>
              </a:spcAft>
              <a:buClr>
                <a:schemeClr val="accent2"/>
              </a:buClr>
              <a:buSzPts val="2400"/>
              <a:buNone/>
              <a:defRPr sz="2400">
                <a:solidFill>
                  <a:schemeClr val="accent2"/>
                </a:solidFill>
              </a:defRPr>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9" name="Shape 49"/>
        <p:cNvGrpSpPr/>
        <p:nvPr/>
      </p:nvGrpSpPr>
      <p:grpSpPr>
        <a:xfrm>
          <a:off x="0" y="0"/>
          <a:ext cx="0" cy="0"/>
          <a:chOff x="0" y="0"/>
          <a:chExt cx="0" cy="0"/>
        </a:xfrm>
      </p:grpSpPr>
      <p:sp>
        <p:nvSpPr>
          <p:cNvPr id="50" name="Google Shape;50;p11"/>
          <p:cNvSpPr txBox="1"/>
          <p:nvPr>
            <p:ph hasCustomPrompt="1" type="title"/>
          </p:nvPr>
        </p:nvSpPr>
        <p:spPr>
          <a:xfrm>
            <a:off x="311700" y="1039650"/>
            <a:ext cx="8520600" cy="2106300"/>
          </a:xfrm>
          <a:prstGeom prst="rect">
            <a:avLst/>
          </a:prstGeom>
        </p:spPr>
        <p:txBody>
          <a:bodyPr anchorCtr="0" anchor="b" bIns="91425" lIns="91425" spcFirstLastPara="1" rIns="91425" wrap="square" tIns="91425">
            <a:noAutofit/>
          </a:bodyPr>
          <a:lstStyle>
            <a:lvl1pPr lvl="0" algn="ctr">
              <a:spcBef>
                <a:spcPts val="0"/>
              </a:spcBef>
              <a:spcAft>
                <a:spcPts val="0"/>
              </a:spcAft>
              <a:buSzPts val="14000"/>
              <a:buNone/>
              <a:defRPr b="1" sz="14000"/>
            </a:lvl1pPr>
            <a:lvl2pPr lvl="1" algn="ctr">
              <a:spcBef>
                <a:spcPts val="0"/>
              </a:spcBef>
              <a:spcAft>
                <a:spcPts val="0"/>
              </a:spcAft>
              <a:buSzPts val="14000"/>
              <a:buNone/>
              <a:defRPr b="1" sz="14000"/>
            </a:lvl2pPr>
            <a:lvl3pPr lvl="2" algn="ctr">
              <a:spcBef>
                <a:spcPts val="0"/>
              </a:spcBef>
              <a:spcAft>
                <a:spcPts val="0"/>
              </a:spcAft>
              <a:buSzPts val="14000"/>
              <a:buNone/>
              <a:defRPr b="1" sz="14000"/>
            </a:lvl3pPr>
            <a:lvl4pPr lvl="3" algn="ctr">
              <a:spcBef>
                <a:spcPts val="0"/>
              </a:spcBef>
              <a:spcAft>
                <a:spcPts val="0"/>
              </a:spcAft>
              <a:buSzPts val="14000"/>
              <a:buNone/>
              <a:defRPr b="1" sz="14000"/>
            </a:lvl4pPr>
            <a:lvl5pPr lvl="4" algn="ctr">
              <a:spcBef>
                <a:spcPts val="0"/>
              </a:spcBef>
              <a:spcAft>
                <a:spcPts val="0"/>
              </a:spcAft>
              <a:buSzPts val="14000"/>
              <a:buNone/>
              <a:defRPr b="1" sz="14000"/>
            </a:lvl5pPr>
            <a:lvl6pPr lvl="5" algn="ctr">
              <a:spcBef>
                <a:spcPts val="0"/>
              </a:spcBef>
              <a:spcAft>
                <a:spcPts val="0"/>
              </a:spcAft>
              <a:buSzPts val="14000"/>
              <a:buNone/>
              <a:defRPr b="1" sz="14000"/>
            </a:lvl6pPr>
            <a:lvl7pPr lvl="6" algn="ctr">
              <a:spcBef>
                <a:spcPts val="0"/>
              </a:spcBef>
              <a:spcAft>
                <a:spcPts val="0"/>
              </a:spcAft>
              <a:buSzPts val="14000"/>
              <a:buNone/>
              <a:defRPr b="1" sz="14000"/>
            </a:lvl7pPr>
            <a:lvl8pPr lvl="7" algn="ctr">
              <a:spcBef>
                <a:spcPts val="0"/>
              </a:spcBef>
              <a:spcAft>
                <a:spcPts val="0"/>
              </a:spcAft>
              <a:buSzPts val="14000"/>
              <a:buNone/>
              <a:defRPr b="1" sz="14000"/>
            </a:lvl8pPr>
            <a:lvl9pPr lvl="8" algn="ctr">
              <a:spcBef>
                <a:spcPts val="0"/>
              </a:spcBef>
              <a:spcAft>
                <a:spcPts val="0"/>
              </a:spcAft>
              <a:buSzPts val="14000"/>
              <a:buNone/>
              <a:defRPr b="1" sz="14000"/>
            </a:lvl9pPr>
          </a:lstStyle>
          <a:p>
            <a:r>
              <a:t>xx%</a:t>
            </a:r>
          </a:p>
        </p:txBody>
      </p:sp>
      <p:sp>
        <p:nvSpPr>
          <p:cNvPr id="51" name="Google Shape;51;p11"/>
          <p:cNvSpPr txBox="1"/>
          <p:nvPr>
            <p:ph idx="1" type="body"/>
          </p:nvPr>
        </p:nvSpPr>
        <p:spPr>
          <a:xfrm>
            <a:off x="311700" y="32284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2" name="Google Shape;52;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5" name="Shape 15"/>
        <p:cNvGrpSpPr/>
        <p:nvPr/>
      </p:nvGrpSpPr>
      <p:grpSpPr>
        <a:xfrm>
          <a:off x="0" y="0"/>
          <a:ext cx="0" cy="0"/>
          <a:chOff x="0" y="0"/>
          <a:chExt cx="0" cy="0"/>
        </a:xfrm>
      </p:grpSpPr>
      <p:cxnSp>
        <p:nvCxnSpPr>
          <p:cNvPr id="16" name="Google Shape;16;p3"/>
          <p:cNvCxnSpPr/>
          <p:nvPr/>
        </p:nvCxnSpPr>
        <p:spPr>
          <a:xfrm>
            <a:off x="641934" y="3597500"/>
            <a:ext cx="390300" cy="0"/>
          </a:xfrm>
          <a:prstGeom prst="straightConnector1">
            <a:avLst/>
          </a:prstGeom>
          <a:noFill/>
          <a:ln cap="flat" cmpd="sng" w="28575">
            <a:solidFill>
              <a:schemeClr val="lt2"/>
            </a:solidFill>
            <a:prstDash val="solid"/>
            <a:round/>
            <a:headEnd len="sm" w="sm" type="none"/>
            <a:tailEnd len="sm" w="sm" type="none"/>
          </a:ln>
        </p:spPr>
      </p:cxnSp>
      <p:sp>
        <p:nvSpPr>
          <p:cNvPr id="17" name="Google Shape;17;p3"/>
          <p:cNvSpPr txBox="1"/>
          <p:nvPr>
            <p:ph type="title"/>
          </p:nvPr>
        </p:nvSpPr>
        <p:spPr>
          <a:xfrm>
            <a:off x="512700" y="1893300"/>
            <a:ext cx="8118600" cy="1522800"/>
          </a:xfrm>
          <a:prstGeom prst="rect">
            <a:avLst/>
          </a:prstGeom>
        </p:spPr>
        <p:txBody>
          <a:bodyPr anchorCtr="0" anchor="b" bIns="91425" lIns="91425" spcFirstLastPara="1" rIns="91425" wrap="square" tIns="91425">
            <a:noAutofit/>
          </a:bodyPr>
          <a:lstStyle>
            <a:lvl1pPr lvl="0">
              <a:spcBef>
                <a:spcPts val="0"/>
              </a:spcBef>
              <a:spcAft>
                <a:spcPts val="0"/>
              </a:spcAft>
              <a:buClr>
                <a:schemeClr val="accent1"/>
              </a:buClr>
              <a:buSzPts val="6000"/>
              <a:buNone/>
              <a:defRPr sz="6000">
                <a:solidFill>
                  <a:schemeClr val="accent1"/>
                </a:solidFill>
              </a:defRPr>
            </a:lvl1pPr>
            <a:lvl2pPr lvl="1">
              <a:spcBef>
                <a:spcPts val="0"/>
              </a:spcBef>
              <a:spcAft>
                <a:spcPts val="0"/>
              </a:spcAft>
              <a:buClr>
                <a:schemeClr val="accent1"/>
              </a:buClr>
              <a:buSzPts val="6000"/>
              <a:buNone/>
              <a:defRPr sz="6000">
                <a:solidFill>
                  <a:schemeClr val="accent1"/>
                </a:solidFill>
              </a:defRPr>
            </a:lvl2pPr>
            <a:lvl3pPr lvl="2">
              <a:spcBef>
                <a:spcPts val="0"/>
              </a:spcBef>
              <a:spcAft>
                <a:spcPts val="0"/>
              </a:spcAft>
              <a:buClr>
                <a:schemeClr val="accent1"/>
              </a:buClr>
              <a:buSzPts val="6000"/>
              <a:buNone/>
              <a:defRPr sz="6000">
                <a:solidFill>
                  <a:schemeClr val="accent1"/>
                </a:solidFill>
              </a:defRPr>
            </a:lvl3pPr>
            <a:lvl4pPr lvl="3">
              <a:spcBef>
                <a:spcPts val="0"/>
              </a:spcBef>
              <a:spcAft>
                <a:spcPts val="0"/>
              </a:spcAft>
              <a:buClr>
                <a:schemeClr val="accent1"/>
              </a:buClr>
              <a:buSzPts val="6000"/>
              <a:buNone/>
              <a:defRPr sz="6000">
                <a:solidFill>
                  <a:schemeClr val="accent1"/>
                </a:solidFill>
              </a:defRPr>
            </a:lvl4pPr>
            <a:lvl5pPr lvl="4">
              <a:spcBef>
                <a:spcPts val="0"/>
              </a:spcBef>
              <a:spcAft>
                <a:spcPts val="0"/>
              </a:spcAft>
              <a:buClr>
                <a:schemeClr val="accent1"/>
              </a:buClr>
              <a:buSzPts val="6000"/>
              <a:buNone/>
              <a:defRPr sz="6000">
                <a:solidFill>
                  <a:schemeClr val="accent1"/>
                </a:solidFill>
              </a:defRPr>
            </a:lvl5pPr>
            <a:lvl6pPr lvl="5">
              <a:spcBef>
                <a:spcPts val="0"/>
              </a:spcBef>
              <a:spcAft>
                <a:spcPts val="0"/>
              </a:spcAft>
              <a:buClr>
                <a:schemeClr val="accent1"/>
              </a:buClr>
              <a:buSzPts val="6000"/>
              <a:buNone/>
              <a:defRPr sz="6000">
                <a:solidFill>
                  <a:schemeClr val="accent1"/>
                </a:solidFill>
              </a:defRPr>
            </a:lvl6pPr>
            <a:lvl7pPr lvl="6">
              <a:spcBef>
                <a:spcPts val="0"/>
              </a:spcBef>
              <a:spcAft>
                <a:spcPts val="0"/>
              </a:spcAft>
              <a:buClr>
                <a:schemeClr val="accent1"/>
              </a:buClr>
              <a:buSzPts val="6000"/>
              <a:buNone/>
              <a:defRPr sz="6000">
                <a:solidFill>
                  <a:schemeClr val="accent1"/>
                </a:solidFill>
              </a:defRPr>
            </a:lvl7pPr>
            <a:lvl8pPr lvl="7">
              <a:spcBef>
                <a:spcPts val="0"/>
              </a:spcBef>
              <a:spcAft>
                <a:spcPts val="0"/>
              </a:spcAft>
              <a:buClr>
                <a:schemeClr val="accent1"/>
              </a:buClr>
              <a:buSzPts val="6000"/>
              <a:buNone/>
              <a:defRPr sz="6000">
                <a:solidFill>
                  <a:schemeClr val="accent1"/>
                </a:solidFill>
              </a:defRPr>
            </a:lvl8pPr>
            <a:lvl9pPr lvl="8">
              <a:spcBef>
                <a:spcPts val="0"/>
              </a:spcBef>
              <a:spcAft>
                <a:spcPts val="0"/>
              </a:spcAft>
              <a:buClr>
                <a:schemeClr val="accent1"/>
              </a:buClr>
              <a:buSzPts val="6000"/>
              <a:buNone/>
              <a:defRPr sz="6000">
                <a:solidFill>
                  <a:schemeClr val="accent1"/>
                </a:solidFill>
              </a:defRPr>
            </a:lvl9pPr>
          </a:lstStyle>
          <a:p/>
        </p:txBody>
      </p:sp>
      <p:sp>
        <p:nvSpPr>
          <p:cNvPr id="18" name="Google Shape;18;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sp>
        <p:nvSpPr>
          <p:cNvPr id="20" name="Google Shape;20;p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2" name="Google Shape;22;p4"/>
          <p:cNvSpPr txBox="1"/>
          <p:nvPr>
            <p:ph idx="1" type="body"/>
          </p:nvPr>
        </p:nvSpPr>
        <p:spPr>
          <a:xfrm>
            <a:off x="311700" y="1171600"/>
            <a:ext cx="8520600" cy="33972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3" name="Google Shape;23;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6" name="Google Shape;26;p5"/>
          <p:cNvSpPr txBox="1"/>
          <p:nvPr>
            <p:ph idx="1" type="body"/>
          </p:nvPr>
        </p:nvSpPr>
        <p:spPr>
          <a:xfrm>
            <a:off x="311700" y="1171675"/>
            <a:ext cx="3999900" cy="3397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7" name="Google Shape;27;p5"/>
          <p:cNvSpPr txBox="1"/>
          <p:nvPr>
            <p:ph idx="2" type="body"/>
          </p:nvPr>
        </p:nvSpPr>
        <p:spPr>
          <a:xfrm>
            <a:off x="4832400" y="1171675"/>
            <a:ext cx="3999900" cy="3397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8" name="Google Shape;28;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 name="Shape 29"/>
        <p:cNvGrpSpPr/>
        <p:nvPr/>
      </p:nvGrpSpPr>
      <p:grpSpPr>
        <a:xfrm>
          <a:off x="0" y="0"/>
          <a:ext cx="0" cy="0"/>
          <a:chOff x="0" y="0"/>
          <a:chExt cx="0" cy="0"/>
        </a:xfrm>
      </p:grpSpPr>
      <p:sp>
        <p:nvSpPr>
          <p:cNvPr id="30" name="Google Shape;30;p6"/>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1" name="Google Shape;31;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2" name="Shape 32"/>
        <p:cNvGrpSpPr/>
        <p:nvPr/>
      </p:nvGrpSpPr>
      <p:grpSpPr>
        <a:xfrm>
          <a:off x="0" y="0"/>
          <a:ext cx="0" cy="0"/>
          <a:chOff x="0" y="0"/>
          <a:chExt cx="0" cy="0"/>
        </a:xfrm>
      </p:grpSpPr>
      <p:sp>
        <p:nvSpPr>
          <p:cNvPr id="33" name="Google Shape;33;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4" name="Google Shape;34;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5" name="Google Shape;35;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6" name="Shape 36"/>
        <p:cNvGrpSpPr/>
        <p:nvPr/>
      </p:nvGrpSpPr>
      <p:grpSpPr>
        <a:xfrm>
          <a:off x="0" y="0"/>
          <a:ext cx="0" cy="0"/>
          <a:chOff x="0" y="0"/>
          <a:chExt cx="0" cy="0"/>
        </a:xfrm>
      </p:grpSpPr>
      <p:sp>
        <p:nvSpPr>
          <p:cNvPr id="37" name="Google Shape;37;p8"/>
          <p:cNvSpPr txBox="1"/>
          <p:nvPr>
            <p:ph type="title"/>
          </p:nvPr>
        </p:nvSpPr>
        <p:spPr>
          <a:xfrm>
            <a:off x="490250" y="526350"/>
            <a:ext cx="5604000" cy="4090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accent1"/>
              </a:buClr>
              <a:buSzPts val="5400"/>
              <a:buNone/>
              <a:defRPr sz="5400">
                <a:solidFill>
                  <a:schemeClr val="accent1"/>
                </a:solidFill>
              </a:defRPr>
            </a:lvl1pPr>
            <a:lvl2pPr lvl="1">
              <a:spcBef>
                <a:spcPts val="0"/>
              </a:spcBef>
              <a:spcAft>
                <a:spcPts val="0"/>
              </a:spcAft>
              <a:buClr>
                <a:schemeClr val="accent1"/>
              </a:buClr>
              <a:buSzPts val="5400"/>
              <a:buNone/>
              <a:defRPr sz="5400">
                <a:solidFill>
                  <a:schemeClr val="accent1"/>
                </a:solidFill>
              </a:defRPr>
            </a:lvl2pPr>
            <a:lvl3pPr lvl="2">
              <a:spcBef>
                <a:spcPts val="0"/>
              </a:spcBef>
              <a:spcAft>
                <a:spcPts val="0"/>
              </a:spcAft>
              <a:buClr>
                <a:schemeClr val="accent1"/>
              </a:buClr>
              <a:buSzPts val="5400"/>
              <a:buNone/>
              <a:defRPr sz="5400">
                <a:solidFill>
                  <a:schemeClr val="accent1"/>
                </a:solidFill>
              </a:defRPr>
            </a:lvl3pPr>
            <a:lvl4pPr lvl="3">
              <a:spcBef>
                <a:spcPts val="0"/>
              </a:spcBef>
              <a:spcAft>
                <a:spcPts val="0"/>
              </a:spcAft>
              <a:buClr>
                <a:schemeClr val="accent1"/>
              </a:buClr>
              <a:buSzPts val="5400"/>
              <a:buNone/>
              <a:defRPr sz="5400">
                <a:solidFill>
                  <a:schemeClr val="accent1"/>
                </a:solidFill>
              </a:defRPr>
            </a:lvl4pPr>
            <a:lvl5pPr lvl="4">
              <a:spcBef>
                <a:spcPts val="0"/>
              </a:spcBef>
              <a:spcAft>
                <a:spcPts val="0"/>
              </a:spcAft>
              <a:buClr>
                <a:schemeClr val="accent1"/>
              </a:buClr>
              <a:buSzPts val="5400"/>
              <a:buNone/>
              <a:defRPr sz="5400">
                <a:solidFill>
                  <a:schemeClr val="accent1"/>
                </a:solidFill>
              </a:defRPr>
            </a:lvl5pPr>
            <a:lvl6pPr lvl="5">
              <a:spcBef>
                <a:spcPts val="0"/>
              </a:spcBef>
              <a:spcAft>
                <a:spcPts val="0"/>
              </a:spcAft>
              <a:buClr>
                <a:schemeClr val="accent1"/>
              </a:buClr>
              <a:buSzPts val="5400"/>
              <a:buNone/>
              <a:defRPr sz="5400">
                <a:solidFill>
                  <a:schemeClr val="accent1"/>
                </a:solidFill>
              </a:defRPr>
            </a:lvl6pPr>
            <a:lvl7pPr lvl="6">
              <a:spcBef>
                <a:spcPts val="0"/>
              </a:spcBef>
              <a:spcAft>
                <a:spcPts val="0"/>
              </a:spcAft>
              <a:buClr>
                <a:schemeClr val="accent1"/>
              </a:buClr>
              <a:buSzPts val="5400"/>
              <a:buNone/>
              <a:defRPr sz="5400">
                <a:solidFill>
                  <a:schemeClr val="accent1"/>
                </a:solidFill>
              </a:defRPr>
            </a:lvl7pPr>
            <a:lvl8pPr lvl="7">
              <a:spcBef>
                <a:spcPts val="0"/>
              </a:spcBef>
              <a:spcAft>
                <a:spcPts val="0"/>
              </a:spcAft>
              <a:buClr>
                <a:schemeClr val="accent1"/>
              </a:buClr>
              <a:buSzPts val="5400"/>
              <a:buNone/>
              <a:defRPr sz="5400">
                <a:solidFill>
                  <a:schemeClr val="accent1"/>
                </a:solidFill>
              </a:defRPr>
            </a:lvl8pPr>
            <a:lvl9pPr lvl="8">
              <a:spcBef>
                <a:spcPts val="0"/>
              </a:spcBef>
              <a:spcAft>
                <a:spcPts val="0"/>
              </a:spcAft>
              <a:buClr>
                <a:schemeClr val="accent1"/>
              </a:buClr>
              <a:buSzPts val="5400"/>
              <a:buNone/>
              <a:defRPr sz="5400">
                <a:solidFill>
                  <a:schemeClr val="accent1"/>
                </a:solidFill>
              </a:defRPr>
            </a:lvl9pPr>
          </a:lstStyle>
          <a:p/>
        </p:txBody>
      </p:sp>
      <p:sp>
        <p:nvSpPr>
          <p:cNvPr id="38" name="Google Shape;38;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p9"/>
          <p:cNvSpPr/>
          <p:nvPr/>
        </p:nvSpPr>
        <p:spPr>
          <a:xfrm>
            <a:off x="4572000" y="-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 name="Google Shape;41;p9"/>
          <p:cNvCxnSpPr/>
          <p:nvPr/>
        </p:nvCxnSpPr>
        <p:spPr>
          <a:xfrm>
            <a:off x="5029675" y="4495500"/>
            <a:ext cx="686400" cy="0"/>
          </a:xfrm>
          <a:prstGeom prst="straightConnector1">
            <a:avLst/>
          </a:prstGeom>
          <a:noFill/>
          <a:ln cap="flat" cmpd="sng" w="19050">
            <a:solidFill>
              <a:schemeClr val="lt2"/>
            </a:solidFill>
            <a:prstDash val="solid"/>
            <a:round/>
            <a:headEnd len="sm" w="sm" type="none"/>
            <a:tailEnd len="sm" w="sm" type="none"/>
          </a:ln>
        </p:spPr>
      </p:cxnSp>
      <p:sp>
        <p:nvSpPr>
          <p:cNvPr id="42" name="Google Shape;42;p9"/>
          <p:cNvSpPr txBox="1"/>
          <p:nvPr>
            <p:ph type="title"/>
          </p:nvPr>
        </p:nvSpPr>
        <p:spPr>
          <a:xfrm>
            <a:off x="265500" y="1382350"/>
            <a:ext cx="4045200" cy="13332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2"/>
              </a:buClr>
              <a:buSzPts val="4200"/>
              <a:buNone/>
              <a:defRPr sz="4200">
                <a:solidFill>
                  <a:schemeClr val="lt2"/>
                </a:solidFill>
              </a:defRPr>
            </a:lvl1pPr>
            <a:lvl2pPr lvl="1" algn="ctr">
              <a:spcBef>
                <a:spcPts val="0"/>
              </a:spcBef>
              <a:spcAft>
                <a:spcPts val="0"/>
              </a:spcAft>
              <a:buClr>
                <a:schemeClr val="lt2"/>
              </a:buClr>
              <a:buSzPts val="4200"/>
              <a:buNone/>
              <a:defRPr sz="4200">
                <a:solidFill>
                  <a:schemeClr val="lt2"/>
                </a:solidFill>
              </a:defRPr>
            </a:lvl2pPr>
            <a:lvl3pPr lvl="2" algn="ctr">
              <a:spcBef>
                <a:spcPts val="0"/>
              </a:spcBef>
              <a:spcAft>
                <a:spcPts val="0"/>
              </a:spcAft>
              <a:buClr>
                <a:schemeClr val="lt2"/>
              </a:buClr>
              <a:buSzPts val="4200"/>
              <a:buNone/>
              <a:defRPr sz="4200">
                <a:solidFill>
                  <a:schemeClr val="lt2"/>
                </a:solidFill>
              </a:defRPr>
            </a:lvl3pPr>
            <a:lvl4pPr lvl="3" algn="ctr">
              <a:spcBef>
                <a:spcPts val="0"/>
              </a:spcBef>
              <a:spcAft>
                <a:spcPts val="0"/>
              </a:spcAft>
              <a:buClr>
                <a:schemeClr val="lt2"/>
              </a:buClr>
              <a:buSzPts val="4200"/>
              <a:buNone/>
              <a:defRPr sz="4200">
                <a:solidFill>
                  <a:schemeClr val="lt2"/>
                </a:solidFill>
              </a:defRPr>
            </a:lvl4pPr>
            <a:lvl5pPr lvl="4" algn="ctr">
              <a:spcBef>
                <a:spcPts val="0"/>
              </a:spcBef>
              <a:spcAft>
                <a:spcPts val="0"/>
              </a:spcAft>
              <a:buClr>
                <a:schemeClr val="lt2"/>
              </a:buClr>
              <a:buSzPts val="4200"/>
              <a:buNone/>
              <a:defRPr sz="4200">
                <a:solidFill>
                  <a:schemeClr val="lt2"/>
                </a:solidFill>
              </a:defRPr>
            </a:lvl5pPr>
            <a:lvl6pPr lvl="5" algn="ctr">
              <a:spcBef>
                <a:spcPts val="0"/>
              </a:spcBef>
              <a:spcAft>
                <a:spcPts val="0"/>
              </a:spcAft>
              <a:buClr>
                <a:schemeClr val="lt2"/>
              </a:buClr>
              <a:buSzPts val="4200"/>
              <a:buNone/>
              <a:defRPr sz="4200">
                <a:solidFill>
                  <a:schemeClr val="lt2"/>
                </a:solidFill>
              </a:defRPr>
            </a:lvl6pPr>
            <a:lvl7pPr lvl="6" algn="ctr">
              <a:spcBef>
                <a:spcPts val="0"/>
              </a:spcBef>
              <a:spcAft>
                <a:spcPts val="0"/>
              </a:spcAft>
              <a:buClr>
                <a:schemeClr val="lt2"/>
              </a:buClr>
              <a:buSzPts val="4200"/>
              <a:buNone/>
              <a:defRPr sz="4200">
                <a:solidFill>
                  <a:schemeClr val="lt2"/>
                </a:solidFill>
              </a:defRPr>
            </a:lvl7pPr>
            <a:lvl8pPr lvl="7" algn="ctr">
              <a:spcBef>
                <a:spcPts val="0"/>
              </a:spcBef>
              <a:spcAft>
                <a:spcPts val="0"/>
              </a:spcAft>
              <a:buClr>
                <a:schemeClr val="lt2"/>
              </a:buClr>
              <a:buSzPts val="4200"/>
              <a:buNone/>
              <a:defRPr sz="4200">
                <a:solidFill>
                  <a:schemeClr val="lt2"/>
                </a:solidFill>
              </a:defRPr>
            </a:lvl8pPr>
            <a:lvl9pPr lvl="8" algn="ctr">
              <a:spcBef>
                <a:spcPts val="0"/>
              </a:spcBef>
              <a:spcAft>
                <a:spcPts val="0"/>
              </a:spcAft>
              <a:buClr>
                <a:schemeClr val="lt2"/>
              </a:buClr>
              <a:buSzPts val="4200"/>
              <a:buNone/>
              <a:defRPr sz="4200">
                <a:solidFill>
                  <a:schemeClr val="lt2"/>
                </a:solidFill>
              </a:defRPr>
            </a:lvl9pPr>
          </a:lstStyle>
          <a:p/>
        </p:txBody>
      </p:sp>
      <p:sp>
        <p:nvSpPr>
          <p:cNvPr id="43" name="Google Shape;43;p9"/>
          <p:cNvSpPr txBox="1"/>
          <p:nvPr>
            <p:ph idx="1" type="subTitle"/>
          </p:nvPr>
        </p:nvSpPr>
        <p:spPr>
          <a:xfrm>
            <a:off x="265500" y="2769001"/>
            <a:ext cx="4045200" cy="1345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4" name="Google Shape;44;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accent1"/>
              </a:buClr>
              <a:buSzPts val="1800"/>
              <a:buChar char="●"/>
              <a:defRPr>
                <a:solidFill>
                  <a:schemeClr val="accent1"/>
                </a:solidFill>
              </a:defRPr>
            </a:lvl1pPr>
            <a:lvl2pPr indent="-317500" lvl="1" marL="914400">
              <a:spcBef>
                <a:spcPts val="1600"/>
              </a:spcBef>
              <a:spcAft>
                <a:spcPts val="0"/>
              </a:spcAft>
              <a:buClr>
                <a:schemeClr val="accent1"/>
              </a:buClr>
              <a:buSzPts val="1400"/>
              <a:buChar char="○"/>
              <a:defRPr>
                <a:solidFill>
                  <a:schemeClr val="accent1"/>
                </a:solidFill>
              </a:defRPr>
            </a:lvl2pPr>
            <a:lvl3pPr indent="-317500" lvl="2" marL="1371600">
              <a:spcBef>
                <a:spcPts val="1600"/>
              </a:spcBef>
              <a:spcAft>
                <a:spcPts val="0"/>
              </a:spcAft>
              <a:buClr>
                <a:schemeClr val="accent1"/>
              </a:buClr>
              <a:buSzPts val="1400"/>
              <a:buChar char="■"/>
              <a:defRPr>
                <a:solidFill>
                  <a:schemeClr val="accent1"/>
                </a:solidFill>
              </a:defRPr>
            </a:lvl3pPr>
            <a:lvl4pPr indent="-317500" lvl="3" marL="1828800">
              <a:spcBef>
                <a:spcPts val="1600"/>
              </a:spcBef>
              <a:spcAft>
                <a:spcPts val="0"/>
              </a:spcAft>
              <a:buClr>
                <a:schemeClr val="accent1"/>
              </a:buClr>
              <a:buSzPts val="1400"/>
              <a:buChar char="●"/>
              <a:defRPr>
                <a:solidFill>
                  <a:schemeClr val="accent1"/>
                </a:solidFill>
              </a:defRPr>
            </a:lvl4pPr>
            <a:lvl5pPr indent="-317500" lvl="4" marL="2286000">
              <a:spcBef>
                <a:spcPts val="1600"/>
              </a:spcBef>
              <a:spcAft>
                <a:spcPts val="0"/>
              </a:spcAft>
              <a:buClr>
                <a:schemeClr val="accent1"/>
              </a:buClr>
              <a:buSzPts val="1400"/>
              <a:buChar char="○"/>
              <a:defRPr>
                <a:solidFill>
                  <a:schemeClr val="accent1"/>
                </a:solidFill>
              </a:defRPr>
            </a:lvl5pPr>
            <a:lvl6pPr indent="-317500" lvl="5" marL="2743200">
              <a:spcBef>
                <a:spcPts val="1600"/>
              </a:spcBef>
              <a:spcAft>
                <a:spcPts val="0"/>
              </a:spcAft>
              <a:buClr>
                <a:schemeClr val="accent1"/>
              </a:buClr>
              <a:buSzPts val="1400"/>
              <a:buChar char="■"/>
              <a:defRPr>
                <a:solidFill>
                  <a:schemeClr val="accent1"/>
                </a:solidFill>
              </a:defRPr>
            </a:lvl6pPr>
            <a:lvl7pPr indent="-317500" lvl="6" marL="3200400">
              <a:spcBef>
                <a:spcPts val="1600"/>
              </a:spcBef>
              <a:spcAft>
                <a:spcPts val="0"/>
              </a:spcAft>
              <a:buClr>
                <a:schemeClr val="accent1"/>
              </a:buClr>
              <a:buSzPts val="1400"/>
              <a:buChar char="●"/>
              <a:defRPr>
                <a:solidFill>
                  <a:schemeClr val="accent1"/>
                </a:solidFill>
              </a:defRPr>
            </a:lvl7pPr>
            <a:lvl8pPr indent="-317500" lvl="7" marL="3657600">
              <a:spcBef>
                <a:spcPts val="1600"/>
              </a:spcBef>
              <a:spcAft>
                <a:spcPts val="0"/>
              </a:spcAft>
              <a:buClr>
                <a:schemeClr val="accent1"/>
              </a:buClr>
              <a:buSzPts val="1400"/>
              <a:buChar char="○"/>
              <a:defRPr>
                <a:solidFill>
                  <a:schemeClr val="accent1"/>
                </a:solidFill>
              </a:defRPr>
            </a:lvl8pPr>
            <a:lvl9pPr indent="-317500" lvl="8" marL="4114800">
              <a:spcBef>
                <a:spcPts val="1600"/>
              </a:spcBef>
              <a:spcAft>
                <a:spcPts val="1600"/>
              </a:spcAft>
              <a:buClr>
                <a:schemeClr val="accent1"/>
              </a:buClr>
              <a:buSzPts val="1400"/>
              <a:buChar char="■"/>
              <a:defRPr>
                <a:solidFill>
                  <a:schemeClr val="accent1"/>
                </a:solidFill>
              </a:defRPr>
            </a:lvl9pPr>
          </a:lstStyle>
          <a:p/>
        </p:txBody>
      </p:sp>
      <p:sp>
        <p:nvSpPr>
          <p:cNvPr id="45" name="Google Shape;45;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6" name="Shape 46"/>
        <p:cNvGrpSpPr/>
        <p:nvPr/>
      </p:nvGrpSpPr>
      <p:grpSpPr>
        <a:xfrm>
          <a:off x="0" y="0"/>
          <a:ext cx="0" cy="0"/>
          <a:chOff x="0" y="0"/>
          <a:chExt cx="0" cy="0"/>
        </a:xfrm>
      </p:grpSpPr>
      <p:sp>
        <p:nvSpPr>
          <p:cNvPr id="47" name="Google Shape;47;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8" name="Google Shape;48;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paperback">
    <p:bg>
      <p:bgPr>
        <a:solidFill>
          <a:schemeClr val="accen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6132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1pPr>
            <a:lvl2pPr lvl="1">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2pPr>
            <a:lvl3pPr lvl="2">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3pPr>
            <a:lvl4pPr lvl="3">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4pPr>
            <a:lvl5pPr lvl="4">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5pPr>
            <a:lvl6pPr lvl="5">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6pPr>
            <a:lvl7pPr lvl="6">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7pPr>
            <a:lvl8pPr lvl="7">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8pPr>
            <a:lvl9pPr lvl="8">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9pPr>
          </a:lstStyle>
          <a:p/>
        </p:txBody>
      </p:sp>
      <p:sp>
        <p:nvSpPr>
          <p:cNvPr id="7" name="Google Shape;7;p1"/>
          <p:cNvSpPr txBox="1"/>
          <p:nvPr>
            <p:ph idx="1" type="body"/>
          </p:nvPr>
        </p:nvSpPr>
        <p:spPr>
          <a:xfrm>
            <a:off x="311700" y="1171600"/>
            <a:ext cx="8520600" cy="33972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1"/>
              </a:buClr>
              <a:buSzPts val="1800"/>
              <a:buFont typeface="Old Standard TT"/>
              <a:buChar char="●"/>
              <a:defRPr sz="1800">
                <a:solidFill>
                  <a:schemeClr val="dk1"/>
                </a:solidFill>
                <a:latin typeface="Old Standard TT"/>
                <a:ea typeface="Old Standard TT"/>
                <a:cs typeface="Old Standard TT"/>
                <a:sym typeface="Old Standard TT"/>
              </a:defRPr>
            </a:lvl1pPr>
            <a:lvl2pPr indent="-317500" lvl="1" marL="9144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2pPr>
            <a:lvl3pPr indent="-317500" lvl="2" marL="13716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3pPr>
            <a:lvl4pPr indent="-317500" lvl="3" marL="18288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4pPr>
            <a:lvl5pPr indent="-317500" lvl="4" marL="22860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5pPr>
            <a:lvl6pPr indent="-317500" lvl="5" marL="27432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6pPr>
            <a:lvl7pPr indent="-317500" lvl="6" marL="32004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7pPr>
            <a:lvl8pPr indent="-317500" lvl="7" marL="36576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8pPr>
            <a:lvl9pPr indent="-317500" lvl="8" marL="4114800">
              <a:lnSpc>
                <a:spcPct val="115000"/>
              </a:lnSpc>
              <a:spcBef>
                <a:spcPts val="1600"/>
              </a:spcBef>
              <a:spcAft>
                <a:spcPts val="160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1"/>
                </a:solidFill>
                <a:latin typeface="Old Standard TT"/>
                <a:ea typeface="Old Standard TT"/>
                <a:cs typeface="Old Standard TT"/>
                <a:sym typeface="Old Standard TT"/>
              </a:defRPr>
            </a:lvl1pPr>
            <a:lvl2pPr lvl="1" algn="r">
              <a:buNone/>
              <a:defRPr sz="1000">
                <a:solidFill>
                  <a:schemeClr val="dk1"/>
                </a:solidFill>
                <a:latin typeface="Old Standard TT"/>
                <a:ea typeface="Old Standard TT"/>
                <a:cs typeface="Old Standard TT"/>
                <a:sym typeface="Old Standard TT"/>
              </a:defRPr>
            </a:lvl2pPr>
            <a:lvl3pPr lvl="2" algn="r">
              <a:buNone/>
              <a:defRPr sz="1000">
                <a:solidFill>
                  <a:schemeClr val="dk1"/>
                </a:solidFill>
                <a:latin typeface="Old Standard TT"/>
                <a:ea typeface="Old Standard TT"/>
                <a:cs typeface="Old Standard TT"/>
                <a:sym typeface="Old Standard TT"/>
              </a:defRPr>
            </a:lvl3pPr>
            <a:lvl4pPr lvl="3" algn="r">
              <a:buNone/>
              <a:defRPr sz="1000">
                <a:solidFill>
                  <a:schemeClr val="dk1"/>
                </a:solidFill>
                <a:latin typeface="Old Standard TT"/>
                <a:ea typeface="Old Standard TT"/>
                <a:cs typeface="Old Standard TT"/>
                <a:sym typeface="Old Standard TT"/>
              </a:defRPr>
            </a:lvl4pPr>
            <a:lvl5pPr lvl="4" algn="r">
              <a:buNone/>
              <a:defRPr sz="1000">
                <a:solidFill>
                  <a:schemeClr val="dk1"/>
                </a:solidFill>
                <a:latin typeface="Old Standard TT"/>
                <a:ea typeface="Old Standard TT"/>
                <a:cs typeface="Old Standard TT"/>
                <a:sym typeface="Old Standard TT"/>
              </a:defRPr>
            </a:lvl5pPr>
            <a:lvl6pPr lvl="5" algn="r">
              <a:buNone/>
              <a:defRPr sz="1000">
                <a:solidFill>
                  <a:schemeClr val="dk1"/>
                </a:solidFill>
                <a:latin typeface="Old Standard TT"/>
                <a:ea typeface="Old Standard TT"/>
                <a:cs typeface="Old Standard TT"/>
                <a:sym typeface="Old Standard TT"/>
              </a:defRPr>
            </a:lvl6pPr>
            <a:lvl7pPr lvl="6" algn="r">
              <a:buNone/>
              <a:defRPr sz="1000">
                <a:solidFill>
                  <a:schemeClr val="dk1"/>
                </a:solidFill>
                <a:latin typeface="Old Standard TT"/>
                <a:ea typeface="Old Standard TT"/>
                <a:cs typeface="Old Standard TT"/>
                <a:sym typeface="Old Standard TT"/>
              </a:defRPr>
            </a:lvl7pPr>
            <a:lvl8pPr lvl="7" algn="r">
              <a:buNone/>
              <a:defRPr sz="1000">
                <a:solidFill>
                  <a:schemeClr val="dk1"/>
                </a:solidFill>
                <a:latin typeface="Old Standard TT"/>
                <a:ea typeface="Old Standard TT"/>
                <a:cs typeface="Old Standard TT"/>
                <a:sym typeface="Old Standard TT"/>
              </a:defRPr>
            </a:lvl8pPr>
            <a:lvl9pPr lvl="8" algn="r">
              <a:buNone/>
              <a:defRPr sz="1000">
                <a:solidFill>
                  <a:schemeClr val="dk1"/>
                </a:solidFill>
                <a:latin typeface="Old Standard TT"/>
                <a:ea typeface="Old Standard TT"/>
                <a:cs typeface="Old Standard TT"/>
                <a:sym typeface="Old Standard TT"/>
              </a:defRPr>
            </a:lvl9pPr>
          </a:lstStyle>
          <a:p>
            <a:pPr indent="0" lvl="0" marL="0" rtl="0" algn="r">
              <a:spcBef>
                <a:spcPts val="0"/>
              </a:spcBef>
              <a:spcAft>
                <a:spcPts val="0"/>
              </a:spcAft>
              <a:buNone/>
            </a:pPr>
            <a:fld id="{00000000-1234-1234-1234-123412341234}" type="slidenum">
              <a:rPr lang="fr"/>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1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2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15.png"/><Relationship Id="rId4" Type="http://schemas.openxmlformats.org/officeDocument/2006/relationships/image" Target="../media/image8.jpg"/><Relationship Id="rId11" Type="http://schemas.openxmlformats.org/officeDocument/2006/relationships/image" Target="../media/image9.png"/><Relationship Id="rId10" Type="http://schemas.openxmlformats.org/officeDocument/2006/relationships/image" Target="../media/image14.jpg"/><Relationship Id="rId9" Type="http://schemas.openxmlformats.org/officeDocument/2006/relationships/image" Target="../media/image4.jpg"/><Relationship Id="rId5" Type="http://schemas.openxmlformats.org/officeDocument/2006/relationships/image" Target="../media/image2.png"/><Relationship Id="rId6" Type="http://schemas.openxmlformats.org/officeDocument/2006/relationships/image" Target="../media/image3.png"/><Relationship Id="rId7" Type="http://schemas.openxmlformats.org/officeDocument/2006/relationships/image" Target="../media/image1.png"/><Relationship Id="rId8" Type="http://schemas.openxmlformats.org/officeDocument/2006/relationships/image" Target="../media/image2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1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2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1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image" Target="../media/image18.png"/><Relationship Id="rId4" Type="http://schemas.openxmlformats.org/officeDocument/2006/relationships/image" Target="../media/image13.png"/><Relationship Id="rId10" Type="http://schemas.openxmlformats.org/officeDocument/2006/relationships/image" Target="../media/image7.png"/><Relationship Id="rId9" Type="http://schemas.openxmlformats.org/officeDocument/2006/relationships/image" Target="../media/image5.png"/><Relationship Id="rId5" Type="http://schemas.openxmlformats.org/officeDocument/2006/relationships/image" Target="../media/image10.png"/><Relationship Id="rId6" Type="http://schemas.openxmlformats.org/officeDocument/2006/relationships/image" Target="../media/image11.png"/><Relationship Id="rId7" Type="http://schemas.openxmlformats.org/officeDocument/2006/relationships/image" Target="../media/image12.png"/><Relationship Id="rId8" Type="http://schemas.openxmlformats.org/officeDocument/2006/relationships/image" Target="../media/image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3"/>
          <p:cNvSpPr txBox="1"/>
          <p:nvPr/>
        </p:nvSpPr>
        <p:spPr>
          <a:xfrm>
            <a:off x="3239100" y="236825"/>
            <a:ext cx="2665800" cy="939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sz="4900">
                <a:solidFill>
                  <a:srgbClr val="3C78D8"/>
                </a:solidFill>
                <a:latin typeface="Roboto"/>
                <a:ea typeface="Roboto"/>
                <a:cs typeface="Roboto"/>
                <a:sym typeface="Roboto"/>
              </a:rPr>
              <a:t>You</a:t>
            </a:r>
            <a:r>
              <a:rPr b="1" lang="fr" sz="4900">
                <a:solidFill>
                  <a:schemeClr val="dk1"/>
                </a:solidFill>
                <a:latin typeface="Roboto"/>
                <a:ea typeface="Roboto"/>
                <a:cs typeface="Roboto"/>
                <a:sym typeface="Roboto"/>
              </a:rPr>
              <a:t>code</a:t>
            </a:r>
            <a:endParaRPr b="1" sz="4900">
              <a:solidFill>
                <a:schemeClr val="dk1"/>
              </a:solidFill>
              <a:latin typeface="Roboto"/>
              <a:ea typeface="Roboto"/>
              <a:cs typeface="Roboto"/>
              <a:sym typeface="Roboto"/>
            </a:endParaRPr>
          </a:p>
        </p:txBody>
      </p:sp>
      <p:sp>
        <p:nvSpPr>
          <p:cNvPr id="60" name="Google Shape;60;p13"/>
          <p:cNvSpPr txBox="1"/>
          <p:nvPr/>
        </p:nvSpPr>
        <p:spPr>
          <a:xfrm>
            <a:off x="1496150" y="1719375"/>
            <a:ext cx="6222900" cy="16485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Clr>
                <a:schemeClr val="dk1"/>
              </a:buClr>
              <a:buSzPts val="1100"/>
              <a:buFont typeface="Arial"/>
              <a:buNone/>
            </a:pPr>
            <a:r>
              <a:rPr b="1" lang="fr" sz="2700">
                <a:solidFill>
                  <a:schemeClr val="dk1"/>
                </a:solidFill>
              </a:rPr>
              <a:t>Développement D’une Application </a:t>
            </a:r>
            <a:endParaRPr b="1" sz="2700">
              <a:solidFill>
                <a:schemeClr val="dk1"/>
              </a:solidFill>
            </a:endParaRPr>
          </a:p>
          <a:p>
            <a:pPr indent="0" lvl="0" marL="0" rtl="0" algn="ctr">
              <a:lnSpc>
                <a:spcPct val="115000"/>
              </a:lnSpc>
              <a:spcBef>
                <a:spcPts val="0"/>
              </a:spcBef>
              <a:spcAft>
                <a:spcPts val="0"/>
              </a:spcAft>
              <a:buClr>
                <a:schemeClr val="dk1"/>
              </a:buClr>
              <a:buSzPts val="1100"/>
              <a:buFont typeface="Arial"/>
              <a:buNone/>
            </a:pPr>
            <a:r>
              <a:rPr b="1" lang="fr" sz="2700">
                <a:solidFill>
                  <a:schemeClr val="dk1"/>
                </a:solidFill>
              </a:rPr>
              <a:t>gestion hôtelière</a:t>
            </a:r>
            <a:endParaRPr b="1" sz="3100">
              <a:solidFill>
                <a:schemeClr val="dk1"/>
              </a:solidFill>
              <a:latin typeface="Roboto"/>
              <a:ea typeface="Roboto"/>
              <a:cs typeface="Roboto"/>
              <a:sym typeface="Roboto"/>
            </a:endParaRPr>
          </a:p>
          <a:p>
            <a:pPr indent="0" lvl="0" marL="0" rtl="0" algn="ctr">
              <a:lnSpc>
                <a:spcPct val="115000"/>
              </a:lnSpc>
              <a:spcBef>
                <a:spcPts val="0"/>
              </a:spcBef>
              <a:spcAft>
                <a:spcPts val="0"/>
              </a:spcAft>
              <a:buNone/>
            </a:pPr>
            <a:r>
              <a:t/>
            </a:r>
            <a:endParaRPr b="1" sz="3300">
              <a:solidFill>
                <a:schemeClr val="dk1"/>
              </a:solidFill>
              <a:latin typeface="Roboto"/>
              <a:ea typeface="Roboto"/>
              <a:cs typeface="Roboto"/>
              <a:sym typeface="Roboto"/>
            </a:endParaRPr>
          </a:p>
        </p:txBody>
      </p:sp>
      <p:sp>
        <p:nvSpPr>
          <p:cNvPr id="61" name="Google Shape;61;p13"/>
          <p:cNvSpPr txBox="1"/>
          <p:nvPr/>
        </p:nvSpPr>
        <p:spPr>
          <a:xfrm>
            <a:off x="120825" y="4215150"/>
            <a:ext cx="24768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sz="1900">
                <a:solidFill>
                  <a:schemeClr val="dk1"/>
                </a:solidFill>
                <a:latin typeface="Roboto"/>
                <a:ea typeface="Roboto"/>
                <a:cs typeface="Roboto"/>
                <a:sym typeface="Roboto"/>
              </a:rPr>
              <a:t>Par : Faical bahsis</a:t>
            </a:r>
            <a:endParaRPr b="1" sz="1900">
              <a:solidFill>
                <a:schemeClr val="dk1"/>
              </a:solidFill>
              <a:latin typeface="Roboto"/>
              <a:ea typeface="Roboto"/>
              <a:cs typeface="Roboto"/>
              <a:sym typeface="Roboto"/>
            </a:endParaRPr>
          </a:p>
        </p:txBody>
      </p:sp>
      <p:sp>
        <p:nvSpPr>
          <p:cNvPr id="62" name="Google Shape;62;p13"/>
          <p:cNvSpPr txBox="1"/>
          <p:nvPr/>
        </p:nvSpPr>
        <p:spPr>
          <a:xfrm>
            <a:off x="6187825" y="4171000"/>
            <a:ext cx="27672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sz="1800">
                <a:solidFill>
                  <a:schemeClr val="dk1"/>
                </a:solidFill>
                <a:latin typeface="Roboto"/>
                <a:ea typeface="Roboto"/>
                <a:cs typeface="Roboto"/>
                <a:sym typeface="Roboto"/>
              </a:rPr>
              <a:t>Encadré par</a:t>
            </a:r>
            <a:r>
              <a:rPr b="1" lang="fr" sz="1800">
                <a:solidFill>
                  <a:schemeClr val="dk1"/>
                </a:solidFill>
                <a:latin typeface="Roboto"/>
                <a:ea typeface="Roboto"/>
                <a:cs typeface="Roboto"/>
                <a:sym typeface="Roboto"/>
              </a:rPr>
              <a:t>: </a:t>
            </a:r>
            <a:r>
              <a:rPr b="1" lang="fr" sz="2000">
                <a:solidFill>
                  <a:schemeClr val="dk1"/>
                </a:solidFill>
                <a:latin typeface="Open Sans"/>
                <a:ea typeface="Open Sans"/>
                <a:cs typeface="Open Sans"/>
                <a:sym typeface="Open Sans"/>
              </a:rPr>
              <a:t>Achraf elbihi</a:t>
            </a:r>
            <a:endParaRPr b="1" sz="1800">
              <a:solidFill>
                <a:schemeClr val="dk1"/>
              </a:solidFill>
              <a:latin typeface="Roboto"/>
              <a:ea typeface="Roboto"/>
              <a:cs typeface="Roboto"/>
              <a:sym typeface="Robo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22"/>
          <p:cNvSpPr txBox="1"/>
          <p:nvPr/>
        </p:nvSpPr>
        <p:spPr>
          <a:xfrm>
            <a:off x="858475" y="444050"/>
            <a:ext cx="50103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sz="1900">
                <a:latin typeface="Roboto"/>
                <a:ea typeface="Roboto"/>
                <a:cs typeface="Roboto"/>
                <a:sym typeface="Roboto"/>
              </a:rPr>
              <a:t>- </a:t>
            </a:r>
            <a:r>
              <a:rPr b="1" lang="fr" sz="1900">
                <a:latin typeface="Roboto"/>
                <a:ea typeface="Roboto"/>
                <a:cs typeface="Roboto"/>
                <a:sym typeface="Roboto"/>
              </a:rPr>
              <a:t>Diagramme de cas </a:t>
            </a:r>
            <a:r>
              <a:rPr b="1" lang="fr" sz="1900">
                <a:latin typeface="Roboto"/>
                <a:ea typeface="Roboto"/>
                <a:cs typeface="Roboto"/>
                <a:sym typeface="Roboto"/>
              </a:rPr>
              <a:t>d'utilisation</a:t>
            </a:r>
            <a:endParaRPr b="1" sz="1900">
              <a:latin typeface="Roboto"/>
              <a:ea typeface="Roboto"/>
              <a:cs typeface="Roboto"/>
              <a:sym typeface="Roboto"/>
            </a:endParaRPr>
          </a:p>
        </p:txBody>
      </p:sp>
      <p:sp>
        <p:nvSpPr>
          <p:cNvPr id="124" name="Google Shape;124;p22"/>
          <p:cNvSpPr txBox="1"/>
          <p:nvPr/>
        </p:nvSpPr>
        <p:spPr>
          <a:xfrm>
            <a:off x="954675" y="865875"/>
            <a:ext cx="6453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a:t>Le diagramme des cas d’utilisation que represent </a:t>
            </a:r>
            <a:r>
              <a:rPr lang="fr"/>
              <a:t>different acteur de platform</a:t>
            </a:r>
            <a:endParaRPr/>
          </a:p>
        </p:txBody>
      </p:sp>
      <p:sp>
        <p:nvSpPr>
          <p:cNvPr id="125" name="Google Shape;125;p22"/>
          <p:cNvSpPr txBox="1"/>
          <p:nvPr/>
        </p:nvSpPr>
        <p:spPr>
          <a:xfrm>
            <a:off x="4680725" y="2069700"/>
            <a:ext cx="4287900" cy="10467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fr"/>
              <a:t>l'hôtel</a:t>
            </a:r>
            <a:r>
              <a:rPr b="1" lang="fr"/>
              <a:t> </a:t>
            </a:r>
            <a:r>
              <a:rPr lang="fr"/>
              <a:t>: L’application lui offre plusieurs fonctionnalités telles que créer et gérer son compte et ajouter </a:t>
            </a:r>
            <a:r>
              <a:rPr lang="fr"/>
              <a:t>sa</a:t>
            </a:r>
            <a:r>
              <a:rPr lang="fr"/>
              <a:t> </a:t>
            </a:r>
            <a:r>
              <a:rPr lang="fr"/>
              <a:t>chambre,</a:t>
            </a:r>
            <a:r>
              <a:rPr lang="fr"/>
              <a:t> réservation , et plus</a:t>
            </a:r>
            <a:endParaRPr/>
          </a:p>
        </p:txBody>
      </p:sp>
      <p:sp>
        <p:nvSpPr>
          <p:cNvPr id="126" name="Google Shape;126;p22"/>
          <p:cNvSpPr txBox="1"/>
          <p:nvPr/>
        </p:nvSpPr>
        <p:spPr>
          <a:xfrm>
            <a:off x="4680725" y="3485725"/>
            <a:ext cx="4129500" cy="13698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fr"/>
              <a:t>le client</a:t>
            </a:r>
            <a:r>
              <a:rPr lang="fr"/>
              <a:t> : L’application lui offre aussi plusieurs fonctionnalités telles que </a:t>
            </a:r>
            <a:r>
              <a:rPr lang="fr"/>
              <a:t>réserver</a:t>
            </a:r>
            <a:r>
              <a:rPr lang="fr"/>
              <a:t> en </a:t>
            </a:r>
            <a:r>
              <a:rPr lang="fr"/>
              <a:t>ligne</a:t>
            </a:r>
            <a:r>
              <a:rPr lang="fr"/>
              <a:t> et </a:t>
            </a:r>
            <a:r>
              <a:rPr lang="fr"/>
              <a:t>ajouter</a:t>
            </a:r>
            <a:r>
              <a:rPr lang="fr"/>
              <a:t> des Commentaires , et la recherche , et plus .</a:t>
            </a:r>
            <a:endParaRPr/>
          </a:p>
        </p:txBody>
      </p:sp>
      <p:pic>
        <p:nvPicPr>
          <p:cNvPr id="127" name="Google Shape;127;p22"/>
          <p:cNvPicPr preferRelativeResize="0"/>
          <p:nvPr/>
        </p:nvPicPr>
        <p:blipFill>
          <a:blip r:embed="rId3">
            <a:alphaModFix/>
          </a:blip>
          <a:stretch>
            <a:fillRect/>
          </a:stretch>
        </p:blipFill>
        <p:spPr>
          <a:xfrm>
            <a:off x="858475" y="1369400"/>
            <a:ext cx="3033575" cy="36764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23"/>
          <p:cNvSpPr txBox="1"/>
          <p:nvPr/>
        </p:nvSpPr>
        <p:spPr>
          <a:xfrm>
            <a:off x="858475" y="444050"/>
            <a:ext cx="50103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sz="1900">
                <a:latin typeface="Roboto"/>
                <a:ea typeface="Roboto"/>
                <a:cs typeface="Roboto"/>
                <a:sym typeface="Roboto"/>
              </a:rPr>
              <a:t>- Diagramme de classes </a:t>
            </a:r>
            <a:endParaRPr b="1" sz="1900">
              <a:latin typeface="Roboto"/>
              <a:ea typeface="Roboto"/>
              <a:cs typeface="Roboto"/>
              <a:sym typeface="Roboto"/>
            </a:endParaRPr>
          </a:p>
        </p:txBody>
      </p:sp>
      <p:sp>
        <p:nvSpPr>
          <p:cNvPr id="133" name="Google Shape;133;p23"/>
          <p:cNvSpPr txBox="1"/>
          <p:nvPr/>
        </p:nvSpPr>
        <p:spPr>
          <a:xfrm>
            <a:off x="954675" y="865875"/>
            <a:ext cx="6453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a:t>le diagramme de class que </a:t>
            </a:r>
            <a:r>
              <a:rPr lang="fr"/>
              <a:t>représente</a:t>
            </a:r>
            <a:r>
              <a:rPr lang="fr"/>
              <a:t> les </a:t>
            </a:r>
            <a:r>
              <a:rPr lang="fr"/>
              <a:t>différent</a:t>
            </a:r>
            <a:r>
              <a:rPr lang="fr"/>
              <a:t> class que </a:t>
            </a:r>
            <a:r>
              <a:rPr lang="fr"/>
              <a:t>n'a</a:t>
            </a:r>
            <a:r>
              <a:rPr lang="fr"/>
              <a:t> </a:t>
            </a:r>
            <a:r>
              <a:rPr lang="fr"/>
              <a:t>utilisé</a:t>
            </a:r>
            <a:r>
              <a:rPr lang="fr"/>
              <a:t> dans notre application</a:t>
            </a:r>
            <a:r>
              <a:rPr lang="fr"/>
              <a:t> </a:t>
            </a:r>
            <a:endParaRPr/>
          </a:p>
        </p:txBody>
      </p:sp>
      <p:pic>
        <p:nvPicPr>
          <p:cNvPr id="134" name="Google Shape;134;p23"/>
          <p:cNvPicPr preferRelativeResize="0"/>
          <p:nvPr/>
        </p:nvPicPr>
        <p:blipFill>
          <a:blip r:embed="rId3">
            <a:alphaModFix/>
          </a:blip>
          <a:stretch>
            <a:fillRect/>
          </a:stretch>
        </p:blipFill>
        <p:spPr>
          <a:xfrm>
            <a:off x="1068650" y="1603900"/>
            <a:ext cx="6339626" cy="33572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4"/>
          <p:cNvSpPr txBox="1"/>
          <p:nvPr>
            <p:ph type="title"/>
          </p:nvPr>
        </p:nvSpPr>
        <p:spPr>
          <a:xfrm>
            <a:off x="512700" y="1893300"/>
            <a:ext cx="8118600" cy="1522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fr" sz="5900"/>
              <a:t>Choix</a:t>
            </a:r>
            <a:r>
              <a:rPr lang="fr" sz="5900"/>
              <a:t> technologique et outils</a:t>
            </a:r>
            <a:endParaRPr sz="72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pic>
        <p:nvPicPr>
          <p:cNvPr id="144" name="Google Shape;144;p25"/>
          <p:cNvPicPr preferRelativeResize="0"/>
          <p:nvPr/>
        </p:nvPicPr>
        <p:blipFill>
          <a:blip r:embed="rId3">
            <a:alphaModFix/>
          </a:blip>
          <a:stretch>
            <a:fillRect/>
          </a:stretch>
        </p:blipFill>
        <p:spPr>
          <a:xfrm>
            <a:off x="4050163" y="1393975"/>
            <a:ext cx="1016925" cy="1016925"/>
          </a:xfrm>
          <a:prstGeom prst="rect">
            <a:avLst/>
          </a:prstGeom>
          <a:noFill/>
          <a:ln>
            <a:noFill/>
          </a:ln>
        </p:spPr>
      </p:pic>
      <p:sp>
        <p:nvSpPr>
          <p:cNvPr id="145" name="Google Shape;145;p25"/>
          <p:cNvSpPr txBox="1"/>
          <p:nvPr/>
        </p:nvSpPr>
        <p:spPr>
          <a:xfrm>
            <a:off x="331577" y="377425"/>
            <a:ext cx="3383700" cy="569400"/>
          </a:xfrm>
          <a:prstGeom prst="rect">
            <a:avLst/>
          </a:prstGeom>
          <a:noFill/>
          <a:ln>
            <a:noFill/>
          </a:ln>
        </p:spPr>
        <p:txBody>
          <a:bodyPr anchorCtr="0" anchor="t" bIns="91425" lIns="91425" spcFirstLastPara="1" rIns="91425" wrap="square" tIns="91425">
            <a:spAutoFit/>
          </a:bodyPr>
          <a:lstStyle/>
          <a:p>
            <a:pPr indent="-234950" lvl="0" marL="457200" rtl="0" algn="l">
              <a:spcBef>
                <a:spcPts val="0"/>
              </a:spcBef>
              <a:spcAft>
                <a:spcPts val="0"/>
              </a:spcAft>
              <a:buClr>
                <a:schemeClr val="dk1"/>
              </a:buClr>
              <a:buSzPts val="100"/>
              <a:buFont typeface="Roboto"/>
              <a:buChar char="-"/>
            </a:pPr>
            <a:r>
              <a:rPr b="1" lang="fr" sz="2500">
                <a:solidFill>
                  <a:schemeClr val="dk1"/>
                </a:solidFill>
                <a:latin typeface="Roboto"/>
                <a:ea typeface="Roboto"/>
                <a:cs typeface="Roboto"/>
                <a:sym typeface="Roboto"/>
              </a:rPr>
              <a:t>- Technologique</a:t>
            </a:r>
            <a:endParaRPr b="1" sz="100">
              <a:solidFill>
                <a:schemeClr val="dk1"/>
              </a:solidFill>
              <a:latin typeface="Roboto"/>
              <a:ea typeface="Roboto"/>
              <a:cs typeface="Roboto"/>
              <a:sym typeface="Roboto"/>
            </a:endParaRPr>
          </a:p>
        </p:txBody>
      </p:sp>
      <p:sp>
        <p:nvSpPr>
          <p:cNvPr id="146" name="Google Shape;146;p25"/>
          <p:cNvSpPr txBox="1"/>
          <p:nvPr/>
        </p:nvSpPr>
        <p:spPr>
          <a:xfrm>
            <a:off x="269352" y="2571750"/>
            <a:ext cx="3383700" cy="569400"/>
          </a:xfrm>
          <a:prstGeom prst="rect">
            <a:avLst/>
          </a:prstGeom>
          <a:noFill/>
          <a:ln>
            <a:noFill/>
          </a:ln>
        </p:spPr>
        <p:txBody>
          <a:bodyPr anchorCtr="0" anchor="t" bIns="91425" lIns="91425" spcFirstLastPara="1" rIns="91425" wrap="square" tIns="91425">
            <a:spAutoFit/>
          </a:bodyPr>
          <a:lstStyle/>
          <a:p>
            <a:pPr indent="-234950" lvl="0" marL="457200" rtl="0" algn="l">
              <a:spcBef>
                <a:spcPts val="0"/>
              </a:spcBef>
              <a:spcAft>
                <a:spcPts val="0"/>
              </a:spcAft>
              <a:buClr>
                <a:schemeClr val="dk1"/>
              </a:buClr>
              <a:buSzPts val="100"/>
              <a:buFont typeface="Roboto"/>
              <a:buChar char="-"/>
            </a:pPr>
            <a:r>
              <a:rPr b="1" lang="fr" sz="2500">
                <a:solidFill>
                  <a:schemeClr val="dk1"/>
                </a:solidFill>
                <a:latin typeface="Roboto"/>
                <a:ea typeface="Roboto"/>
                <a:cs typeface="Roboto"/>
                <a:sym typeface="Roboto"/>
              </a:rPr>
              <a:t>- Outils</a:t>
            </a:r>
            <a:endParaRPr b="1" sz="100">
              <a:solidFill>
                <a:schemeClr val="dk1"/>
              </a:solidFill>
              <a:latin typeface="Roboto"/>
              <a:ea typeface="Roboto"/>
              <a:cs typeface="Roboto"/>
              <a:sym typeface="Roboto"/>
            </a:endParaRPr>
          </a:p>
        </p:txBody>
      </p:sp>
      <p:pic>
        <p:nvPicPr>
          <p:cNvPr id="147" name="Google Shape;147;p25"/>
          <p:cNvPicPr preferRelativeResize="0"/>
          <p:nvPr/>
        </p:nvPicPr>
        <p:blipFill>
          <a:blip r:embed="rId4">
            <a:alphaModFix/>
          </a:blip>
          <a:stretch>
            <a:fillRect/>
          </a:stretch>
        </p:blipFill>
        <p:spPr>
          <a:xfrm>
            <a:off x="2404800" y="3302024"/>
            <a:ext cx="1016900" cy="1016900"/>
          </a:xfrm>
          <a:prstGeom prst="rect">
            <a:avLst/>
          </a:prstGeom>
          <a:noFill/>
          <a:ln>
            <a:noFill/>
          </a:ln>
        </p:spPr>
      </p:pic>
      <p:pic>
        <p:nvPicPr>
          <p:cNvPr descr="Figma logo vector" id="148" name="Google Shape;148;p25"/>
          <p:cNvPicPr preferRelativeResize="0"/>
          <p:nvPr/>
        </p:nvPicPr>
        <p:blipFill>
          <a:blip r:embed="rId5">
            <a:alphaModFix/>
          </a:blip>
          <a:stretch>
            <a:fillRect/>
          </a:stretch>
        </p:blipFill>
        <p:spPr>
          <a:xfrm>
            <a:off x="850946" y="3302025"/>
            <a:ext cx="1016900" cy="1016900"/>
          </a:xfrm>
          <a:prstGeom prst="rect">
            <a:avLst/>
          </a:prstGeom>
          <a:noFill/>
          <a:ln>
            <a:noFill/>
          </a:ln>
        </p:spPr>
      </p:pic>
      <p:pic>
        <p:nvPicPr>
          <p:cNvPr descr="Insomnia Logo Vector (.SVG) Free Download" id="149" name="Google Shape;149;p25"/>
          <p:cNvPicPr preferRelativeResize="0"/>
          <p:nvPr/>
        </p:nvPicPr>
        <p:blipFill>
          <a:blip r:embed="rId6">
            <a:alphaModFix/>
          </a:blip>
          <a:stretch>
            <a:fillRect/>
          </a:stretch>
        </p:blipFill>
        <p:spPr>
          <a:xfrm>
            <a:off x="4059538" y="3242324"/>
            <a:ext cx="1024922" cy="1024900"/>
          </a:xfrm>
          <a:prstGeom prst="rect">
            <a:avLst/>
          </a:prstGeom>
          <a:noFill/>
          <a:ln>
            <a:noFill/>
          </a:ln>
        </p:spPr>
      </p:pic>
      <p:pic>
        <p:nvPicPr>
          <p:cNvPr descr="DrawIO Image Editing - Overview | OutSystems" id="150" name="Google Shape;150;p25"/>
          <p:cNvPicPr preferRelativeResize="0"/>
          <p:nvPr/>
        </p:nvPicPr>
        <p:blipFill>
          <a:blip r:embed="rId7">
            <a:alphaModFix/>
          </a:blip>
          <a:stretch>
            <a:fillRect/>
          </a:stretch>
        </p:blipFill>
        <p:spPr>
          <a:xfrm>
            <a:off x="5620125" y="3192247"/>
            <a:ext cx="985200" cy="985200"/>
          </a:xfrm>
          <a:prstGeom prst="rect">
            <a:avLst/>
          </a:prstGeom>
          <a:noFill/>
          <a:ln>
            <a:noFill/>
          </a:ln>
        </p:spPr>
      </p:pic>
      <p:pic>
        <p:nvPicPr>
          <p:cNvPr id="151" name="Google Shape;151;p25"/>
          <p:cNvPicPr preferRelativeResize="0"/>
          <p:nvPr/>
        </p:nvPicPr>
        <p:blipFill>
          <a:blip r:embed="rId8">
            <a:alphaModFix/>
          </a:blip>
          <a:stretch>
            <a:fillRect/>
          </a:stretch>
        </p:blipFill>
        <p:spPr>
          <a:xfrm>
            <a:off x="2076575" y="1850074"/>
            <a:ext cx="1566754" cy="519776"/>
          </a:xfrm>
          <a:prstGeom prst="rect">
            <a:avLst/>
          </a:prstGeom>
          <a:noFill/>
          <a:ln>
            <a:noFill/>
          </a:ln>
        </p:spPr>
      </p:pic>
      <p:pic>
        <p:nvPicPr>
          <p:cNvPr id="152" name="Google Shape;152;p25"/>
          <p:cNvPicPr preferRelativeResize="0"/>
          <p:nvPr/>
        </p:nvPicPr>
        <p:blipFill>
          <a:blip r:embed="rId9">
            <a:alphaModFix/>
          </a:blip>
          <a:stretch>
            <a:fillRect/>
          </a:stretch>
        </p:blipFill>
        <p:spPr>
          <a:xfrm>
            <a:off x="850949" y="1393975"/>
            <a:ext cx="1016900" cy="1016900"/>
          </a:xfrm>
          <a:prstGeom prst="rect">
            <a:avLst/>
          </a:prstGeom>
          <a:noFill/>
          <a:ln>
            <a:noFill/>
          </a:ln>
        </p:spPr>
      </p:pic>
      <p:pic>
        <p:nvPicPr>
          <p:cNvPr id="153" name="Google Shape;153;p25"/>
          <p:cNvPicPr preferRelativeResize="0"/>
          <p:nvPr/>
        </p:nvPicPr>
        <p:blipFill>
          <a:blip r:embed="rId10">
            <a:alphaModFix/>
          </a:blip>
          <a:stretch>
            <a:fillRect/>
          </a:stretch>
        </p:blipFill>
        <p:spPr>
          <a:xfrm>
            <a:off x="5473924" y="1459526"/>
            <a:ext cx="985200" cy="985247"/>
          </a:xfrm>
          <a:prstGeom prst="rect">
            <a:avLst/>
          </a:prstGeom>
          <a:noFill/>
          <a:ln>
            <a:noFill/>
          </a:ln>
        </p:spPr>
      </p:pic>
      <p:pic>
        <p:nvPicPr>
          <p:cNvPr id="154" name="Google Shape;154;p25"/>
          <p:cNvPicPr preferRelativeResize="0"/>
          <p:nvPr/>
        </p:nvPicPr>
        <p:blipFill>
          <a:blip r:embed="rId11">
            <a:alphaModFix/>
          </a:blip>
          <a:stretch>
            <a:fillRect/>
          </a:stretch>
        </p:blipFill>
        <p:spPr>
          <a:xfrm>
            <a:off x="6865975" y="1391266"/>
            <a:ext cx="1121775" cy="11217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26"/>
          <p:cNvSpPr txBox="1"/>
          <p:nvPr>
            <p:ph type="title"/>
          </p:nvPr>
        </p:nvSpPr>
        <p:spPr>
          <a:xfrm>
            <a:off x="512700" y="1893300"/>
            <a:ext cx="8118600" cy="1522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fr"/>
              <a:t>Maquettage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27"/>
          <p:cNvSpPr txBox="1"/>
          <p:nvPr/>
        </p:nvSpPr>
        <p:spPr>
          <a:xfrm>
            <a:off x="606850" y="296025"/>
            <a:ext cx="8029800" cy="6849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fr" sz="1300"/>
              <a:t>dans cette partie nous expliquons Les différentes interfaces maquette de l'application web comme home page et hotels pages.</a:t>
            </a:r>
            <a:endParaRPr sz="1300"/>
          </a:p>
        </p:txBody>
      </p:sp>
      <p:sp>
        <p:nvSpPr>
          <p:cNvPr id="165" name="Google Shape;165;p27"/>
          <p:cNvSpPr txBox="1"/>
          <p:nvPr/>
        </p:nvSpPr>
        <p:spPr>
          <a:xfrm>
            <a:off x="3852750" y="1347925"/>
            <a:ext cx="3644100" cy="16317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fr" sz="1500"/>
              <a:t>Home page </a:t>
            </a:r>
            <a:r>
              <a:rPr lang="fr" sz="1300"/>
              <a:t>:</a:t>
            </a:r>
            <a:endParaRPr sz="1300"/>
          </a:p>
          <a:p>
            <a:pPr indent="0" lvl="0" marL="0" rtl="0" algn="l">
              <a:lnSpc>
                <a:spcPct val="150000"/>
              </a:lnSpc>
              <a:spcBef>
                <a:spcPts val="0"/>
              </a:spcBef>
              <a:spcAft>
                <a:spcPts val="0"/>
              </a:spcAft>
              <a:buNone/>
            </a:pPr>
            <a:r>
              <a:rPr lang="fr" sz="1300"/>
              <a:t>Ceci est la page de home, dans cette page nous </a:t>
            </a:r>
            <a:r>
              <a:rPr lang="fr" sz="1300"/>
              <a:t>représente</a:t>
            </a:r>
            <a:r>
              <a:rPr lang="fr" sz="1300"/>
              <a:t>  notre service et quelque </a:t>
            </a:r>
            <a:r>
              <a:rPr lang="fr" sz="1300"/>
              <a:t>hôtels</a:t>
            </a:r>
            <a:r>
              <a:rPr lang="fr" sz="1300"/>
              <a:t> qui </a:t>
            </a:r>
            <a:r>
              <a:rPr lang="fr" sz="1300"/>
              <a:t>inscrite</a:t>
            </a:r>
            <a:r>
              <a:rPr lang="fr" sz="1300"/>
              <a:t> dans notre </a:t>
            </a:r>
            <a:r>
              <a:rPr lang="fr" sz="1300"/>
              <a:t>plateforme</a:t>
            </a:r>
            <a:endParaRPr sz="1300"/>
          </a:p>
          <a:p>
            <a:pPr indent="0" lvl="0" marL="0" rtl="0" algn="l">
              <a:lnSpc>
                <a:spcPct val="150000"/>
              </a:lnSpc>
              <a:spcBef>
                <a:spcPts val="0"/>
              </a:spcBef>
              <a:spcAft>
                <a:spcPts val="0"/>
              </a:spcAft>
              <a:buNone/>
            </a:pPr>
            <a:r>
              <a:t/>
            </a:r>
            <a:endParaRPr sz="1300"/>
          </a:p>
        </p:txBody>
      </p:sp>
      <p:pic>
        <p:nvPicPr>
          <p:cNvPr id="166" name="Google Shape;166;p27"/>
          <p:cNvPicPr preferRelativeResize="0"/>
          <p:nvPr/>
        </p:nvPicPr>
        <p:blipFill>
          <a:blip r:embed="rId3">
            <a:alphaModFix/>
          </a:blip>
          <a:stretch>
            <a:fillRect/>
          </a:stretch>
        </p:blipFill>
        <p:spPr>
          <a:xfrm>
            <a:off x="1012000" y="1033200"/>
            <a:ext cx="2014201" cy="3997998"/>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28"/>
          <p:cNvSpPr txBox="1"/>
          <p:nvPr/>
        </p:nvSpPr>
        <p:spPr>
          <a:xfrm>
            <a:off x="3852750" y="1347925"/>
            <a:ext cx="3644100" cy="19317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fr" sz="1500"/>
              <a:t>Our hotels</a:t>
            </a:r>
            <a:r>
              <a:rPr b="1" lang="fr" sz="1500"/>
              <a:t> page </a:t>
            </a:r>
            <a:r>
              <a:rPr lang="fr" sz="1300"/>
              <a:t>:</a:t>
            </a:r>
            <a:endParaRPr sz="1300"/>
          </a:p>
          <a:p>
            <a:pPr indent="0" lvl="0" marL="0" rtl="0" algn="l">
              <a:lnSpc>
                <a:spcPct val="150000"/>
              </a:lnSpc>
              <a:spcBef>
                <a:spcPts val="0"/>
              </a:spcBef>
              <a:spcAft>
                <a:spcPts val="0"/>
              </a:spcAft>
              <a:buNone/>
            </a:pPr>
            <a:r>
              <a:rPr lang="fr" sz="1300"/>
              <a:t>Ceci est la page </a:t>
            </a:r>
            <a:r>
              <a:rPr lang="fr" sz="1300"/>
              <a:t>d'Hôtels,</a:t>
            </a:r>
            <a:r>
              <a:rPr lang="fr" sz="1300"/>
              <a:t> dans cette page </a:t>
            </a:r>
            <a:r>
              <a:rPr lang="fr" sz="1300"/>
              <a:t>nous pouvons trouver</a:t>
            </a:r>
            <a:r>
              <a:rPr lang="fr" sz="1300"/>
              <a:t> notre Hotels par random et et dans cette page le client peut filtrer les </a:t>
            </a:r>
            <a:r>
              <a:rPr lang="fr" sz="1300"/>
              <a:t>hôtels</a:t>
            </a:r>
            <a:r>
              <a:rPr lang="fr" sz="1300"/>
              <a:t> par catégorie ou par localisation ou rechercher les </a:t>
            </a:r>
            <a:r>
              <a:rPr lang="fr" sz="1300"/>
              <a:t>hôtels</a:t>
            </a:r>
            <a:r>
              <a:rPr lang="fr" sz="1300"/>
              <a:t> par nom .</a:t>
            </a:r>
            <a:endParaRPr sz="1300"/>
          </a:p>
        </p:txBody>
      </p:sp>
      <p:pic>
        <p:nvPicPr>
          <p:cNvPr id="172" name="Google Shape;172;p28"/>
          <p:cNvPicPr preferRelativeResize="0"/>
          <p:nvPr/>
        </p:nvPicPr>
        <p:blipFill>
          <a:blip r:embed="rId3">
            <a:alphaModFix/>
          </a:blip>
          <a:stretch>
            <a:fillRect/>
          </a:stretch>
        </p:blipFill>
        <p:spPr>
          <a:xfrm>
            <a:off x="1208050" y="152400"/>
            <a:ext cx="2003525" cy="4838702"/>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29"/>
          <p:cNvSpPr txBox="1"/>
          <p:nvPr/>
        </p:nvSpPr>
        <p:spPr>
          <a:xfrm>
            <a:off x="606850" y="296025"/>
            <a:ext cx="8029800" cy="3849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t/>
            </a:r>
            <a:endParaRPr sz="1300"/>
          </a:p>
        </p:txBody>
      </p:sp>
      <p:sp>
        <p:nvSpPr>
          <p:cNvPr id="178" name="Google Shape;178;p29"/>
          <p:cNvSpPr txBox="1"/>
          <p:nvPr/>
        </p:nvSpPr>
        <p:spPr>
          <a:xfrm>
            <a:off x="3778750" y="393250"/>
            <a:ext cx="3644100" cy="25320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fr" sz="1500">
                <a:solidFill>
                  <a:schemeClr val="dk1"/>
                </a:solidFill>
              </a:rPr>
              <a:t>Hotel </a:t>
            </a:r>
            <a:r>
              <a:rPr b="1" lang="fr" sz="1500">
                <a:solidFill>
                  <a:schemeClr val="dk1"/>
                </a:solidFill>
              </a:rPr>
              <a:t>profil </a:t>
            </a:r>
            <a:r>
              <a:rPr lang="fr" sz="1300">
                <a:solidFill>
                  <a:schemeClr val="dk1"/>
                </a:solidFill>
              </a:rPr>
              <a:t>:</a:t>
            </a:r>
            <a:endParaRPr sz="1300"/>
          </a:p>
          <a:p>
            <a:pPr indent="0" lvl="0" marL="0" rtl="0" algn="l">
              <a:lnSpc>
                <a:spcPct val="150000"/>
              </a:lnSpc>
              <a:spcBef>
                <a:spcPts val="0"/>
              </a:spcBef>
              <a:spcAft>
                <a:spcPts val="0"/>
              </a:spcAft>
              <a:buNone/>
            </a:pPr>
            <a:r>
              <a:rPr lang="fr" sz="1300"/>
              <a:t>C'est</a:t>
            </a:r>
            <a:r>
              <a:rPr lang="fr" sz="1300"/>
              <a:t> la page de profil </a:t>
            </a:r>
            <a:r>
              <a:rPr lang="fr" sz="1300"/>
              <a:t>de l'hôtel,</a:t>
            </a:r>
            <a:r>
              <a:rPr lang="fr" sz="1300"/>
              <a:t> dans cette page le client peut trouver toutes les informations sur les </a:t>
            </a:r>
            <a:r>
              <a:rPr lang="fr" sz="1300"/>
              <a:t>hôtels</a:t>
            </a:r>
            <a:r>
              <a:rPr lang="fr" sz="1300"/>
              <a:t> (, services, tarifs, médias sociaux, localisation). </a:t>
            </a:r>
            <a:endParaRPr sz="1300"/>
          </a:p>
          <a:p>
            <a:pPr indent="0" lvl="0" marL="0" rtl="0" algn="l">
              <a:lnSpc>
                <a:spcPct val="150000"/>
              </a:lnSpc>
              <a:spcBef>
                <a:spcPts val="0"/>
              </a:spcBef>
              <a:spcAft>
                <a:spcPts val="0"/>
              </a:spcAft>
              <a:buNone/>
            </a:pPr>
            <a:r>
              <a:rPr lang="fr" sz="1300"/>
              <a:t>et dans cette page le </a:t>
            </a:r>
            <a:r>
              <a:rPr lang="fr" sz="1300"/>
              <a:t>client</a:t>
            </a:r>
            <a:r>
              <a:rPr lang="fr" sz="1300"/>
              <a:t> peut faire une réservation </a:t>
            </a:r>
            <a:r>
              <a:rPr lang="fr" sz="1300"/>
              <a:t>en ligne . et faire une commentaire pour le service d’hotel .</a:t>
            </a:r>
            <a:endParaRPr sz="1300"/>
          </a:p>
        </p:txBody>
      </p:sp>
      <p:pic>
        <p:nvPicPr>
          <p:cNvPr id="179" name="Google Shape;179;p29"/>
          <p:cNvPicPr preferRelativeResize="0"/>
          <p:nvPr/>
        </p:nvPicPr>
        <p:blipFill>
          <a:blip r:embed="rId3">
            <a:alphaModFix/>
          </a:blip>
          <a:stretch>
            <a:fillRect/>
          </a:stretch>
        </p:blipFill>
        <p:spPr>
          <a:xfrm>
            <a:off x="606850" y="146000"/>
            <a:ext cx="2900751" cy="452582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30"/>
          <p:cNvSpPr txBox="1"/>
          <p:nvPr>
            <p:ph type="title"/>
          </p:nvPr>
        </p:nvSpPr>
        <p:spPr>
          <a:xfrm>
            <a:off x="512700" y="1893300"/>
            <a:ext cx="8118600" cy="1522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fr" sz="5900"/>
              <a:t>La réalisation</a:t>
            </a:r>
            <a:endParaRPr sz="72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31"/>
          <p:cNvSpPr txBox="1"/>
          <p:nvPr>
            <p:ph type="title"/>
          </p:nvPr>
        </p:nvSpPr>
        <p:spPr>
          <a:xfrm>
            <a:off x="512700" y="1893300"/>
            <a:ext cx="8118600" cy="1522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fr" sz="5900"/>
              <a:t>Conclusion</a:t>
            </a:r>
            <a:endParaRPr sz="72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pic>
        <p:nvPicPr>
          <p:cNvPr id="67" name="Google Shape;67;p14"/>
          <p:cNvPicPr preferRelativeResize="0"/>
          <p:nvPr/>
        </p:nvPicPr>
        <p:blipFill>
          <a:blip r:embed="rId3">
            <a:alphaModFix/>
          </a:blip>
          <a:stretch>
            <a:fillRect/>
          </a:stretch>
        </p:blipFill>
        <p:spPr>
          <a:xfrm>
            <a:off x="719475" y="831525"/>
            <a:ext cx="484500" cy="484500"/>
          </a:xfrm>
          <a:prstGeom prst="rect">
            <a:avLst/>
          </a:prstGeom>
          <a:noFill/>
          <a:ln>
            <a:noFill/>
          </a:ln>
        </p:spPr>
      </p:pic>
      <p:pic>
        <p:nvPicPr>
          <p:cNvPr id="68" name="Google Shape;68;p14"/>
          <p:cNvPicPr preferRelativeResize="0"/>
          <p:nvPr/>
        </p:nvPicPr>
        <p:blipFill>
          <a:blip r:embed="rId4">
            <a:alphaModFix/>
          </a:blip>
          <a:stretch>
            <a:fillRect/>
          </a:stretch>
        </p:blipFill>
        <p:spPr>
          <a:xfrm>
            <a:off x="719475" y="1614150"/>
            <a:ext cx="484500" cy="484500"/>
          </a:xfrm>
          <a:prstGeom prst="rect">
            <a:avLst/>
          </a:prstGeom>
          <a:noFill/>
          <a:ln>
            <a:noFill/>
          </a:ln>
        </p:spPr>
      </p:pic>
      <p:pic>
        <p:nvPicPr>
          <p:cNvPr id="69" name="Google Shape;69;p14"/>
          <p:cNvPicPr preferRelativeResize="0"/>
          <p:nvPr/>
        </p:nvPicPr>
        <p:blipFill>
          <a:blip r:embed="rId5">
            <a:alphaModFix/>
          </a:blip>
          <a:stretch>
            <a:fillRect/>
          </a:stretch>
        </p:blipFill>
        <p:spPr>
          <a:xfrm>
            <a:off x="719475" y="2531575"/>
            <a:ext cx="609600" cy="609600"/>
          </a:xfrm>
          <a:prstGeom prst="rect">
            <a:avLst/>
          </a:prstGeom>
          <a:noFill/>
          <a:ln>
            <a:noFill/>
          </a:ln>
        </p:spPr>
      </p:pic>
      <p:pic>
        <p:nvPicPr>
          <p:cNvPr id="70" name="Google Shape;70;p14"/>
          <p:cNvPicPr preferRelativeResize="0"/>
          <p:nvPr/>
        </p:nvPicPr>
        <p:blipFill>
          <a:blip r:embed="rId6">
            <a:alphaModFix/>
          </a:blip>
          <a:stretch>
            <a:fillRect/>
          </a:stretch>
        </p:blipFill>
        <p:spPr>
          <a:xfrm>
            <a:off x="656925" y="3375625"/>
            <a:ext cx="609600" cy="609600"/>
          </a:xfrm>
          <a:prstGeom prst="rect">
            <a:avLst/>
          </a:prstGeom>
          <a:noFill/>
          <a:ln>
            <a:noFill/>
          </a:ln>
        </p:spPr>
      </p:pic>
      <p:pic>
        <p:nvPicPr>
          <p:cNvPr id="71" name="Google Shape;71;p14"/>
          <p:cNvPicPr preferRelativeResize="0"/>
          <p:nvPr/>
        </p:nvPicPr>
        <p:blipFill>
          <a:blip r:embed="rId7">
            <a:alphaModFix/>
          </a:blip>
          <a:stretch>
            <a:fillRect/>
          </a:stretch>
        </p:blipFill>
        <p:spPr>
          <a:xfrm>
            <a:off x="5954625" y="1676850"/>
            <a:ext cx="543250" cy="543250"/>
          </a:xfrm>
          <a:prstGeom prst="rect">
            <a:avLst/>
          </a:prstGeom>
          <a:noFill/>
          <a:ln>
            <a:noFill/>
          </a:ln>
        </p:spPr>
      </p:pic>
      <p:pic>
        <p:nvPicPr>
          <p:cNvPr id="72" name="Google Shape;72;p14"/>
          <p:cNvPicPr preferRelativeResize="0"/>
          <p:nvPr/>
        </p:nvPicPr>
        <p:blipFill>
          <a:blip r:embed="rId8">
            <a:alphaModFix/>
          </a:blip>
          <a:stretch>
            <a:fillRect/>
          </a:stretch>
        </p:blipFill>
        <p:spPr>
          <a:xfrm>
            <a:off x="5847425" y="842925"/>
            <a:ext cx="609600" cy="609600"/>
          </a:xfrm>
          <a:prstGeom prst="rect">
            <a:avLst/>
          </a:prstGeom>
          <a:noFill/>
          <a:ln>
            <a:noFill/>
          </a:ln>
        </p:spPr>
      </p:pic>
      <p:pic>
        <p:nvPicPr>
          <p:cNvPr id="73" name="Google Shape;73;p14"/>
          <p:cNvPicPr preferRelativeResize="0"/>
          <p:nvPr/>
        </p:nvPicPr>
        <p:blipFill>
          <a:blip r:embed="rId9">
            <a:alphaModFix/>
          </a:blip>
          <a:stretch>
            <a:fillRect/>
          </a:stretch>
        </p:blipFill>
        <p:spPr>
          <a:xfrm>
            <a:off x="5888275" y="2531575"/>
            <a:ext cx="609600" cy="609600"/>
          </a:xfrm>
          <a:prstGeom prst="rect">
            <a:avLst/>
          </a:prstGeom>
          <a:noFill/>
          <a:ln>
            <a:noFill/>
          </a:ln>
        </p:spPr>
      </p:pic>
      <p:sp>
        <p:nvSpPr>
          <p:cNvPr id="74" name="Google Shape;74;p14"/>
          <p:cNvSpPr txBox="1"/>
          <p:nvPr/>
        </p:nvSpPr>
        <p:spPr>
          <a:xfrm>
            <a:off x="3866600" y="47775"/>
            <a:ext cx="1072200" cy="70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sz="3400">
                <a:solidFill>
                  <a:schemeClr val="dk1"/>
                </a:solidFill>
                <a:latin typeface="Roboto"/>
                <a:ea typeface="Roboto"/>
                <a:cs typeface="Roboto"/>
                <a:sym typeface="Roboto"/>
              </a:rPr>
              <a:t>Plan</a:t>
            </a:r>
            <a:endParaRPr b="1" sz="3400">
              <a:solidFill>
                <a:schemeClr val="dk1"/>
              </a:solidFill>
              <a:latin typeface="Roboto"/>
              <a:ea typeface="Roboto"/>
              <a:cs typeface="Roboto"/>
              <a:sym typeface="Roboto"/>
            </a:endParaRPr>
          </a:p>
        </p:txBody>
      </p:sp>
      <p:sp>
        <p:nvSpPr>
          <p:cNvPr id="75" name="Google Shape;75;p14"/>
          <p:cNvSpPr txBox="1"/>
          <p:nvPr/>
        </p:nvSpPr>
        <p:spPr>
          <a:xfrm>
            <a:off x="1398125" y="842925"/>
            <a:ext cx="19953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sz="1800">
                <a:solidFill>
                  <a:schemeClr val="dk1"/>
                </a:solidFill>
                <a:latin typeface="Roboto"/>
                <a:ea typeface="Roboto"/>
                <a:cs typeface="Roboto"/>
                <a:sym typeface="Roboto"/>
              </a:rPr>
              <a:t>Introduction</a:t>
            </a:r>
            <a:endParaRPr b="1" sz="1800">
              <a:solidFill>
                <a:schemeClr val="dk1"/>
              </a:solidFill>
              <a:latin typeface="Roboto"/>
              <a:ea typeface="Roboto"/>
              <a:cs typeface="Roboto"/>
              <a:sym typeface="Roboto"/>
            </a:endParaRPr>
          </a:p>
        </p:txBody>
      </p:sp>
      <p:sp>
        <p:nvSpPr>
          <p:cNvPr id="76" name="Google Shape;76;p14"/>
          <p:cNvSpPr txBox="1"/>
          <p:nvPr/>
        </p:nvSpPr>
        <p:spPr>
          <a:xfrm>
            <a:off x="1398125" y="1529575"/>
            <a:ext cx="19953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sz="1800">
                <a:solidFill>
                  <a:schemeClr val="dk1"/>
                </a:solidFill>
                <a:latin typeface="Roboto"/>
                <a:ea typeface="Roboto"/>
                <a:cs typeface="Roboto"/>
                <a:sym typeface="Roboto"/>
              </a:rPr>
              <a:t>Problématique</a:t>
            </a:r>
            <a:endParaRPr b="1" sz="1800">
              <a:solidFill>
                <a:schemeClr val="dk1"/>
              </a:solidFill>
              <a:latin typeface="Roboto"/>
              <a:ea typeface="Roboto"/>
              <a:cs typeface="Roboto"/>
              <a:sym typeface="Roboto"/>
            </a:endParaRPr>
          </a:p>
        </p:txBody>
      </p:sp>
      <p:sp>
        <p:nvSpPr>
          <p:cNvPr id="77" name="Google Shape;77;p14"/>
          <p:cNvSpPr txBox="1"/>
          <p:nvPr/>
        </p:nvSpPr>
        <p:spPr>
          <a:xfrm>
            <a:off x="1398125" y="2474500"/>
            <a:ext cx="19953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sz="1800">
                <a:solidFill>
                  <a:schemeClr val="dk1"/>
                </a:solidFill>
                <a:latin typeface="Roboto"/>
                <a:ea typeface="Roboto"/>
                <a:cs typeface="Roboto"/>
                <a:sym typeface="Roboto"/>
              </a:rPr>
              <a:t>Objectif de projet et </a:t>
            </a:r>
            <a:r>
              <a:rPr b="1" lang="fr" sz="1800">
                <a:solidFill>
                  <a:schemeClr val="dk1"/>
                </a:solidFill>
                <a:latin typeface="Roboto"/>
                <a:ea typeface="Roboto"/>
                <a:cs typeface="Roboto"/>
                <a:sym typeface="Roboto"/>
              </a:rPr>
              <a:t>Solution</a:t>
            </a:r>
            <a:endParaRPr b="1" sz="1800">
              <a:solidFill>
                <a:schemeClr val="dk1"/>
              </a:solidFill>
              <a:latin typeface="Roboto"/>
              <a:ea typeface="Roboto"/>
              <a:cs typeface="Roboto"/>
              <a:sym typeface="Roboto"/>
            </a:endParaRPr>
          </a:p>
          <a:p>
            <a:pPr indent="0" lvl="0" marL="0" rtl="0" algn="l">
              <a:spcBef>
                <a:spcPts val="0"/>
              </a:spcBef>
              <a:spcAft>
                <a:spcPts val="0"/>
              </a:spcAft>
              <a:buNone/>
            </a:pPr>
            <a:r>
              <a:t/>
            </a:r>
            <a:endParaRPr b="1" sz="1800">
              <a:solidFill>
                <a:schemeClr val="dk1"/>
              </a:solidFill>
              <a:latin typeface="Roboto"/>
              <a:ea typeface="Roboto"/>
              <a:cs typeface="Roboto"/>
              <a:sym typeface="Roboto"/>
            </a:endParaRPr>
          </a:p>
        </p:txBody>
      </p:sp>
      <p:sp>
        <p:nvSpPr>
          <p:cNvPr id="78" name="Google Shape;78;p14"/>
          <p:cNvSpPr txBox="1"/>
          <p:nvPr/>
        </p:nvSpPr>
        <p:spPr>
          <a:xfrm>
            <a:off x="1442125" y="3310975"/>
            <a:ext cx="19953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sz="1800">
                <a:solidFill>
                  <a:schemeClr val="dk1"/>
                </a:solidFill>
                <a:latin typeface="Roboto"/>
                <a:ea typeface="Roboto"/>
                <a:cs typeface="Roboto"/>
                <a:sym typeface="Roboto"/>
              </a:rPr>
              <a:t>Conception et la modélisation</a:t>
            </a:r>
            <a:endParaRPr b="1" sz="1800">
              <a:solidFill>
                <a:schemeClr val="dk1"/>
              </a:solidFill>
              <a:latin typeface="Roboto"/>
              <a:ea typeface="Roboto"/>
              <a:cs typeface="Roboto"/>
              <a:sym typeface="Roboto"/>
            </a:endParaRPr>
          </a:p>
        </p:txBody>
      </p:sp>
      <p:sp>
        <p:nvSpPr>
          <p:cNvPr id="79" name="Google Shape;79;p14"/>
          <p:cNvSpPr txBox="1"/>
          <p:nvPr/>
        </p:nvSpPr>
        <p:spPr>
          <a:xfrm>
            <a:off x="6711450" y="1717625"/>
            <a:ext cx="19953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sz="1800">
                <a:solidFill>
                  <a:schemeClr val="dk1"/>
                </a:solidFill>
                <a:latin typeface="Roboto"/>
                <a:ea typeface="Roboto"/>
                <a:cs typeface="Roboto"/>
                <a:sym typeface="Roboto"/>
              </a:rPr>
              <a:t>Maquette</a:t>
            </a:r>
            <a:endParaRPr b="1" sz="1800">
              <a:solidFill>
                <a:schemeClr val="dk1"/>
              </a:solidFill>
              <a:latin typeface="Roboto"/>
              <a:ea typeface="Roboto"/>
              <a:cs typeface="Roboto"/>
              <a:sym typeface="Roboto"/>
            </a:endParaRPr>
          </a:p>
        </p:txBody>
      </p:sp>
      <p:sp>
        <p:nvSpPr>
          <p:cNvPr id="80" name="Google Shape;80;p14"/>
          <p:cNvSpPr txBox="1"/>
          <p:nvPr/>
        </p:nvSpPr>
        <p:spPr>
          <a:xfrm>
            <a:off x="6711450" y="875250"/>
            <a:ext cx="19953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sz="1800">
                <a:solidFill>
                  <a:schemeClr val="dk1"/>
                </a:solidFill>
                <a:latin typeface="Roboto"/>
                <a:ea typeface="Roboto"/>
                <a:cs typeface="Roboto"/>
                <a:sym typeface="Roboto"/>
              </a:rPr>
              <a:t>Choix technologique</a:t>
            </a:r>
            <a:endParaRPr b="1" sz="1800">
              <a:solidFill>
                <a:schemeClr val="dk1"/>
              </a:solidFill>
              <a:latin typeface="Roboto"/>
              <a:ea typeface="Roboto"/>
              <a:cs typeface="Roboto"/>
              <a:sym typeface="Roboto"/>
            </a:endParaRPr>
          </a:p>
        </p:txBody>
      </p:sp>
      <p:sp>
        <p:nvSpPr>
          <p:cNvPr id="81" name="Google Shape;81;p14"/>
          <p:cNvSpPr txBox="1"/>
          <p:nvPr/>
        </p:nvSpPr>
        <p:spPr>
          <a:xfrm>
            <a:off x="6711450" y="2531575"/>
            <a:ext cx="19953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sz="1800">
                <a:solidFill>
                  <a:schemeClr val="dk1"/>
                </a:solidFill>
                <a:latin typeface="Roboto"/>
                <a:ea typeface="Roboto"/>
                <a:cs typeface="Roboto"/>
                <a:sym typeface="Roboto"/>
              </a:rPr>
              <a:t>La réalisation </a:t>
            </a:r>
            <a:endParaRPr b="1" sz="1800">
              <a:solidFill>
                <a:schemeClr val="dk1"/>
              </a:solidFill>
              <a:latin typeface="Roboto"/>
              <a:ea typeface="Roboto"/>
              <a:cs typeface="Roboto"/>
              <a:sym typeface="Roboto"/>
            </a:endParaRPr>
          </a:p>
        </p:txBody>
      </p:sp>
      <p:sp>
        <p:nvSpPr>
          <p:cNvPr id="82" name="Google Shape;82;p14"/>
          <p:cNvSpPr txBox="1"/>
          <p:nvPr/>
        </p:nvSpPr>
        <p:spPr>
          <a:xfrm>
            <a:off x="6711450" y="3449575"/>
            <a:ext cx="19953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sz="1800">
                <a:solidFill>
                  <a:schemeClr val="dk1"/>
                </a:solidFill>
                <a:latin typeface="Roboto"/>
                <a:ea typeface="Roboto"/>
                <a:cs typeface="Roboto"/>
                <a:sym typeface="Roboto"/>
              </a:rPr>
              <a:t>Conclusion</a:t>
            </a:r>
            <a:endParaRPr b="1" sz="1800">
              <a:solidFill>
                <a:schemeClr val="dk1"/>
              </a:solidFill>
              <a:latin typeface="Roboto"/>
              <a:ea typeface="Roboto"/>
              <a:cs typeface="Roboto"/>
              <a:sym typeface="Roboto"/>
            </a:endParaRPr>
          </a:p>
        </p:txBody>
      </p:sp>
      <p:pic>
        <p:nvPicPr>
          <p:cNvPr id="83" name="Google Shape;83;p14"/>
          <p:cNvPicPr preferRelativeResize="0"/>
          <p:nvPr/>
        </p:nvPicPr>
        <p:blipFill>
          <a:blip r:embed="rId10">
            <a:alphaModFix/>
          </a:blip>
          <a:stretch>
            <a:fillRect/>
          </a:stretch>
        </p:blipFill>
        <p:spPr>
          <a:xfrm>
            <a:off x="5921450" y="3310975"/>
            <a:ext cx="609600" cy="6096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32"/>
          <p:cNvSpPr txBox="1"/>
          <p:nvPr/>
        </p:nvSpPr>
        <p:spPr>
          <a:xfrm>
            <a:off x="451425" y="355250"/>
            <a:ext cx="8133300" cy="12930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fr" sz="1800"/>
              <a:t>Ce projet</a:t>
            </a:r>
            <a:r>
              <a:rPr lang="fr" sz="1800"/>
              <a:t> se situe en </a:t>
            </a:r>
            <a:r>
              <a:rPr lang="fr" sz="1800"/>
              <a:t>effet dans</a:t>
            </a:r>
            <a:r>
              <a:rPr lang="fr" sz="1800"/>
              <a:t> le cadre du projet de fin de la </a:t>
            </a:r>
            <a:r>
              <a:rPr lang="fr" sz="1800"/>
              <a:t>deuxième</a:t>
            </a:r>
            <a:r>
              <a:rPr lang="fr" sz="1800"/>
              <a:t> année à l'école Youcode , et j'ai donné tous mes efforts pour que ce projet créé à partir de zéro , de l’idée à la </a:t>
            </a:r>
            <a:r>
              <a:rPr lang="fr" sz="1800"/>
              <a:t>réalisation finale .</a:t>
            </a:r>
            <a:endParaRPr sz="18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33"/>
          <p:cNvSpPr txBox="1"/>
          <p:nvPr>
            <p:ph type="title"/>
          </p:nvPr>
        </p:nvSpPr>
        <p:spPr>
          <a:xfrm>
            <a:off x="512700" y="1893300"/>
            <a:ext cx="8118600" cy="1522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fr" sz="5200">
                <a:solidFill>
                  <a:schemeClr val="lt1"/>
                </a:solidFill>
              </a:rPr>
              <a:t>REMERCIEMENTS</a:t>
            </a:r>
            <a:endParaRPr b="1" sz="5200">
              <a:solidFill>
                <a:schemeClr val="lt1"/>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34"/>
          <p:cNvSpPr txBox="1"/>
          <p:nvPr/>
        </p:nvSpPr>
        <p:spPr>
          <a:xfrm>
            <a:off x="451425" y="355250"/>
            <a:ext cx="8133300" cy="21240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fr" sz="1800"/>
              <a:t>Je tiens à remercier tous ceux qui ont contribué à la réussite de mes deux années à youcode et toutes les personnes qui veulent faire de notre école la meilleure école et je remercie mes formateurs </a:t>
            </a:r>
            <a:r>
              <a:rPr lang="fr" sz="1800"/>
              <a:t>(fatimazahra</a:t>
            </a:r>
            <a:r>
              <a:rPr lang="fr" sz="1800"/>
              <a:t> </a:t>
            </a:r>
            <a:r>
              <a:rPr lang="fr" sz="1800"/>
              <a:t>sedraoui</a:t>
            </a:r>
            <a:r>
              <a:rPr lang="fr" sz="1800"/>
              <a:t> et achraf el bahi) et </a:t>
            </a:r>
            <a:r>
              <a:rPr lang="fr" sz="1800"/>
              <a:t>l'administration</a:t>
            </a:r>
            <a:r>
              <a:rPr lang="fr" sz="1800"/>
              <a:t> ( siham </a:t>
            </a:r>
            <a:r>
              <a:rPr lang="fr" sz="1800"/>
              <a:t>ould hnini</a:t>
            </a:r>
            <a:r>
              <a:rPr lang="fr" sz="1800"/>
              <a:t> et kawtar isli et mr </a:t>
            </a:r>
            <a:r>
              <a:rPr lang="fr" sz="1800"/>
              <a:t>abdelaziz</a:t>
            </a:r>
            <a:r>
              <a:rPr lang="fr" sz="1800"/>
              <a:t> et oumaima kaddouii )</a:t>
            </a:r>
            <a:endParaRPr sz="18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35"/>
          <p:cNvSpPr txBox="1"/>
          <p:nvPr>
            <p:ph type="title"/>
          </p:nvPr>
        </p:nvSpPr>
        <p:spPr>
          <a:xfrm>
            <a:off x="512700" y="1893300"/>
            <a:ext cx="8118600" cy="1522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fr" sz="5900"/>
              <a:t>Merci pour votre </a:t>
            </a:r>
            <a:r>
              <a:rPr lang="fr" sz="5900"/>
              <a:t>attention</a:t>
            </a:r>
            <a:endParaRPr sz="72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5"/>
          <p:cNvSpPr txBox="1"/>
          <p:nvPr>
            <p:ph type="title"/>
          </p:nvPr>
        </p:nvSpPr>
        <p:spPr>
          <a:xfrm>
            <a:off x="512700" y="1893300"/>
            <a:ext cx="8118600" cy="1522800"/>
          </a:xfrm>
          <a:prstGeom prst="rect">
            <a:avLst/>
          </a:prstGeom>
        </p:spPr>
        <p:txBody>
          <a:bodyPr anchorCtr="0" anchor="b" bIns="91425" lIns="91425" spcFirstLastPara="1" rIns="91425" wrap="square" tIns="91425">
            <a:noAutofit/>
          </a:bodyPr>
          <a:lstStyle/>
          <a:p>
            <a:pPr indent="0" lvl="0" marL="0" rtl="0" algn="l">
              <a:lnSpc>
                <a:spcPct val="130000"/>
              </a:lnSpc>
              <a:spcBef>
                <a:spcPts val="2400"/>
              </a:spcBef>
              <a:spcAft>
                <a:spcPts val="0"/>
              </a:spcAft>
              <a:buNone/>
            </a:pPr>
            <a:r>
              <a:rPr lang="fr">
                <a:solidFill>
                  <a:schemeClr val="lt1"/>
                </a:solidFill>
                <a:latin typeface="Trebuchet MS"/>
                <a:ea typeface="Trebuchet MS"/>
                <a:cs typeface="Trebuchet MS"/>
                <a:sym typeface="Trebuchet MS"/>
              </a:rPr>
              <a:t>Introduction</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6"/>
          <p:cNvSpPr txBox="1"/>
          <p:nvPr>
            <p:ph type="title"/>
          </p:nvPr>
        </p:nvSpPr>
        <p:spPr>
          <a:xfrm>
            <a:off x="690075" y="458850"/>
            <a:ext cx="7554300" cy="312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2000">
              <a:latin typeface="Roboto"/>
              <a:ea typeface="Roboto"/>
              <a:cs typeface="Roboto"/>
              <a:sym typeface="Roboto"/>
            </a:endParaRPr>
          </a:p>
          <a:p>
            <a:pPr indent="0" lvl="0" marL="0" rtl="0" algn="l">
              <a:lnSpc>
                <a:spcPct val="115000"/>
              </a:lnSpc>
              <a:spcBef>
                <a:spcPts val="0"/>
              </a:spcBef>
              <a:spcAft>
                <a:spcPts val="0"/>
              </a:spcAft>
              <a:buNone/>
            </a:pPr>
            <a:r>
              <a:t/>
            </a:r>
            <a:endParaRPr sz="1600">
              <a:latin typeface="Roboto"/>
              <a:ea typeface="Roboto"/>
              <a:cs typeface="Roboto"/>
              <a:sym typeface="Roboto"/>
            </a:endParaRPr>
          </a:p>
          <a:p>
            <a:pPr indent="0" lvl="0" marL="0" rtl="0" algn="l">
              <a:lnSpc>
                <a:spcPct val="115000"/>
              </a:lnSpc>
              <a:spcBef>
                <a:spcPts val="0"/>
              </a:spcBef>
              <a:spcAft>
                <a:spcPts val="0"/>
              </a:spcAft>
              <a:buNone/>
            </a:pPr>
            <a:r>
              <a:rPr lang="fr" sz="1600">
                <a:latin typeface="Roboto"/>
                <a:ea typeface="Roboto"/>
                <a:cs typeface="Roboto"/>
                <a:sym typeface="Roboto"/>
              </a:rPr>
              <a:t>Au cours des 10 dernières années, nous avons remarqué que les applications web se développent à un rythme rapide .</a:t>
            </a:r>
            <a:endParaRPr sz="1600">
              <a:latin typeface="Roboto"/>
              <a:ea typeface="Roboto"/>
              <a:cs typeface="Roboto"/>
              <a:sym typeface="Roboto"/>
            </a:endParaRPr>
          </a:p>
          <a:p>
            <a:pPr indent="0" lvl="0" marL="0" rtl="0" algn="l">
              <a:lnSpc>
                <a:spcPct val="115000"/>
              </a:lnSpc>
              <a:spcBef>
                <a:spcPts val="0"/>
              </a:spcBef>
              <a:spcAft>
                <a:spcPts val="0"/>
              </a:spcAft>
              <a:buNone/>
            </a:pPr>
            <a:r>
              <a:rPr lang="fr" sz="1600">
                <a:latin typeface="Roboto"/>
                <a:ea typeface="Roboto"/>
                <a:cs typeface="Roboto"/>
                <a:sym typeface="Roboto"/>
              </a:rPr>
              <a:t>Nous observons que les applications web aident plusieurs personnes dans plusieurs domaines , c'est là que l'idée m'est venue, pour créer mon application web qui s'appelle MY Hotel, qui' aide plusieurs personnes sur le monde pour choisir le meilleur service hôtelier .</a:t>
            </a:r>
            <a:endParaRPr sz="1600">
              <a:latin typeface="Roboto"/>
              <a:ea typeface="Roboto"/>
              <a:cs typeface="Roboto"/>
              <a:sym typeface="Robo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7"/>
          <p:cNvSpPr txBox="1"/>
          <p:nvPr>
            <p:ph type="title"/>
          </p:nvPr>
        </p:nvSpPr>
        <p:spPr>
          <a:xfrm>
            <a:off x="512700" y="1893300"/>
            <a:ext cx="8118600" cy="1522800"/>
          </a:xfrm>
          <a:prstGeom prst="rect">
            <a:avLst/>
          </a:prstGeom>
        </p:spPr>
        <p:txBody>
          <a:bodyPr anchorCtr="0" anchor="b" bIns="91425" lIns="91425" spcFirstLastPara="1" rIns="91425" wrap="square" tIns="91425">
            <a:noAutofit/>
          </a:bodyPr>
          <a:lstStyle/>
          <a:p>
            <a:pPr indent="0" lvl="0" marL="0" rtl="0" algn="l">
              <a:lnSpc>
                <a:spcPct val="130000"/>
              </a:lnSpc>
              <a:spcBef>
                <a:spcPts val="2400"/>
              </a:spcBef>
              <a:spcAft>
                <a:spcPts val="0"/>
              </a:spcAft>
              <a:buNone/>
            </a:pPr>
            <a:r>
              <a:rPr lang="fr">
                <a:solidFill>
                  <a:schemeClr val="lt1"/>
                </a:solidFill>
                <a:latin typeface="Trebuchet MS"/>
                <a:ea typeface="Trebuchet MS"/>
                <a:cs typeface="Trebuchet MS"/>
                <a:sym typeface="Trebuchet MS"/>
              </a:rPr>
              <a:t>Problématique</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18"/>
          <p:cNvSpPr txBox="1"/>
          <p:nvPr>
            <p:ph type="title"/>
          </p:nvPr>
        </p:nvSpPr>
        <p:spPr>
          <a:xfrm>
            <a:off x="408850" y="703975"/>
            <a:ext cx="8479500" cy="3410700"/>
          </a:xfrm>
          <a:prstGeom prst="rect">
            <a:avLst/>
          </a:prstGeom>
        </p:spPr>
        <p:txBody>
          <a:bodyPr anchorCtr="0" anchor="t" bIns="91425" lIns="91425" spcFirstLastPara="1" rIns="91425" wrap="square" tIns="91425">
            <a:noAutofit/>
          </a:bodyPr>
          <a:lstStyle/>
          <a:p>
            <a:pPr indent="0" lvl="0" marL="0" marR="1587500" rtl="0" algn="l">
              <a:lnSpc>
                <a:spcPct val="166000"/>
              </a:lnSpc>
              <a:spcBef>
                <a:spcPts val="1000"/>
              </a:spcBef>
              <a:spcAft>
                <a:spcPts val="0"/>
              </a:spcAft>
              <a:buClr>
                <a:schemeClr val="dk1"/>
              </a:buClr>
              <a:buSzPts val="1100"/>
              <a:buFont typeface="Arial"/>
              <a:buNone/>
            </a:pPr>
            <a:r>
              <a:rPr b="1" lang="fr" sz="1400">
                <a:highlight>
                  <a:schemeClr val="lt1"/>
                </a:highlight>
                <a:latin typeface="Arial"/>
                <a:ea typeface="Arial"/>
                <a:cs typeface="Arial"/>
                <a:sym typeface="Arial"/>
              </a:rPr>
              <a:t>L'un des plus gros inconvénients des hôtels est le côté Digital et   du car maintenant nous sommes à l'ère de la technologie et chaque entreprise doit développer son business, par exemple le commerce ils sont dévelop à e-commerce , et aussi les hôtels devraient développer son système vers le digital parce que le client à plusieurs      demandes par exemple la réservation en ligne et connaît toutes les informations sur les hôtels et le lieu de tous les hôtels et plus d'informations et pour aussi les hôtels qu'il souhaite connaître toutes les données sur ses hôtels comme (nombre de clients par jour/mois/an , profit gagné par jour,nombre de chambres réservées et plus).</a:t>
            </a:r>
            <a:endParaRPr b="1" sz="2200">
              <a:highlight>
                <a:schemeClr val="lt1"/>
              </a:highlight>
              <a:latin typeface="Roboto"/>
              <a:ea typeface="Roboto"/>
              <a:cs typeface="Roboto"/>
              <a:sym typeface="Robo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19"/>
          <p:cNvSpPr txBox="1"/>
          <p:nvPr>
            <p:ph type="title"/>
          </p:nvPr>
        </p:nvSpPr>
        <p:spPr>
          <a:xfrm>
            <a:off x="512700" y="1893300"/>
            <a:ext cx="8118600" cy="1522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fr"/>
              <a:t>Objectifs de projet et</a:t>
            </a:r>
            <a:endParaRPr/>
          </a:p>
          <a:p>
            <a:pPr indent="0" lvl="0" marL="0" rtl="0" algn="l">
              <a:spcBef>
                <a:spcPts val="0"/>
              </a:spcBef>
              <a:spcAft>
                <a:spcPts val="0"/>
              </a:spcAft>
              <a:buNone/>
            </a:pPr>
            <a:r>
              <a:rPr lang="fr" sz="5900"/>
              <a:t>Solution proposée</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20"/>
          <p:cNvSpPr txBox="1"/>
          <p:nvPr/>
        </p:nvSpPr>
        <p:spPr>
          <a:xfrm>
            <a:off x="636450" y="0"/>
            <a:ext cx="6749400" cy="50334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1200"/>
              </a:spcBef>
              <a:spcAft>
                <a:spcPts val="0"/>
              </a:spcAft>
              <a:buClr>
                <a:schemeClr val="dk1"/>
              </a:buClr>
              <a:buSzPts val="1100"/>
              <a:buFont typeface="Arial"/>
              <a:buNone/>
            </a:pPr>
            <a:r>
              <a:rPr lang="fr" sz="1500">
                <a:solidFill>
                  <a:schemeClr val="dk1"/>
                </a:solidFill>
              </a:rPr>
              <a:t>➔</a:t>
            </a:r>
            <a:r>
              <a:rPr lang="fr" sz="1000">
                <a:solidFill>
                  <a:schemeClr val="dk1"/>
                </a:solidFill>
              </a:rPr>
              <a:t>  	</a:t>
            </a:r>
            <a:r>
              <a:rPr b="1" lang="fr" sz="1500">
                <a:solidFill>
                  <a:schemeClr val="dk1"/>
                </a:solidFill>
              </a:rPr>
              <a:t>Back-Office :</a:t>
            </a:r>
            <a:endParaRPr b="1" sz="1500">
              <a:solidFill>
                <a:schemeClr val="dk1"/>
              </a:solidFill>
            </a:endParaRPr>
          </a:p>
          <a:p>
            <a:pPr indent="-323850" lvl="0" marL="457200" rtl="0" algn="l">
              <a:lnSpc>
                <a:spcPct val="150000"/>
              </a:lnSpc>
              <a:spcBef>
                <a:spcPts val="1200"/>
              </a:spcBef>
              <a:spcAft>
                <a:spcPts val="0"/>
              </a:spcAft>
              <a:buClr>
                <a:schemeClr val="dk1"/>
              </a:buClr>
              <a:buSzPts val="1500"/>
              <a:buChar char="-"/>
            </a:pPr>
            <a:r>
              <a:rPr lang="fr" sz="1500">
                <a:solidFill>
                  <a:schemeClr val="dk1"/>
                </a:solidFill>
              </a:rPr>
              <a:t>espace pour create account and modifier les information de l'hôtel</a:t>
            </a:r>
            <a:endParaRPr sz="1500">
              <a:solidFill>
                <a:schemeClr val="dk1"/>
              </a:solidFill>
            </a:endParaRPr>
          </a:p>
          <a:p>
            <a:pPr indent="-323850" lvl="0" marL="457200" rtl="0" algn="l">
              <a:lnSpc>
                <a:spcPct val="150000"/>
              </a:lnSpc>
              <a:spcBef>
                <a:spcPts val="0"/>
              </a:spcBef>
              <a:spcAft>
                <a:spcPts val="0"/>
              </a:spcAft>
              <a:buClr>
                <a:schemeClr val="dk1"/>
              </a:buClr>
              <a:buSzPts val="1500"/>
              <a:buChar char="-"/>
            </a:pPr>
            <a:r>
              <a:rPr lang="fr" sz="1500">
                <a:solidFill>
                  <a:schemeClr val="dk1"/>
                </a:solidFill>
              </a:rPr>
              <a:t>espace pour ajouter et supprimer et modifier des chambre de l'hôtel</a:t>
            </a:r>
            <a:endParaRPr sz="1500">
              <a:solidFill>
                <a:schemeClr val="dk1"/>
              </a:solidFill>
            </a:endParaRPr>
          </a:p>
          <a:p>
            <a:pPr indent="-323850" lvl="0" marL="457200" rtl="0" algn="l">
              <a:lnSpc>
                <a:spcPct val="150000"/>
              </a:lnSpc>
              <a:spcBef>
                <a:spcPts val="0"/>
              </a:spcBef>
              <a:spcAft>
                <a:spcPts val="0"/>
              </a:spcAft>
              <a:buClr>
                <a:schemeClr val="dk1"/>
              </a:buClr>
              <a:buSzPts val="1500"/>
              <a:buChar char="-"/>
            </a:pPr>
            <a:r>
              <a:rPr lang="fr" sz="1500">
                <a:solidFill>
                  <a:schemeClr val="dk1"/>
                </a:solidFill>
              </a:rPr>
              <a:t>espace pour connu les profit (jours/moins/ans)</a:t>
            </a:r>
            <a:endParaRPr sz="1500">
              <a:solidFill>
                <a:schemeClr val="dk1"/>
              </a:solidFill>
            </a:endParaRPr>
          </a:p>
          <a:p>
            <a:pPr indent="-323850" lvl="0" marL="457200" rtl="0" algn="l">
              <a:lnSpc>
                <a:spcPct val="150000"/>
              </a:lnSpc>
              <a:spcBef>
                <a:spcPts val="0"/>
              </a:spcBef>
              <a:spcAft>
                <a:spcPts val="0"/>
              </a:spcAft>
              <a:buClr>
                <a:schemeClr val="dk1"/>
              </a:buClr>
              <a:buSzPts val="1500"/>
              <a:buChar char="-"/>
            </a:pPr>
            <a:r>
              <a:rPr lang="fr" sz="1500">
                <a:solidFill>
                  <a:schemeClr val="dk1"/>
                </a:solidFill>
              </a:rPr>
              <a:t>espace pour connut tous les information du son client</a:t>
            </a:r>
            <a:endParaRPr sz="1500">
              <a:solidFill>
                <a:schemeClr val="dk1"/>
              </a:solidFill>
            </a:endParaRPr>
          </a:p>
          <a:p>
            <a:pPr indent="-323850" lvl="0" marL="457200" rtl="0" algn="l">
              <a:lnSpc>
                <a:spcPct val="150000"/>
              </a:lnSpc>
              <a:spcBef>
                <a:spcPts val="0"/>
              </a:spcBef>
              <a:spcAft>
                <a:spcPts val="0"/>
              </a:spcAft>
              <a:buClr>
                <a:schemeClr val="dk1"/>
              </a:buClr>
              <a:buSzPts val="1500"/>
              <a:buChar char="-"/>
            </a:pPr>
            <a:r>
              <a:rPr lang="fr" sz="1500">
                <a:solidFill>
                  <a:schemeClr val="dk1"/>
                </a:solidFill>
              </a:rPr>
              <a:t>espace pour validation des réservation et annulation</a:t>
            </a:r>
            <a:endParaRPr sz="1500">
              <a:solidFill>
                <a:schemeClr val="dk1"/>
              </a:solidFill>
            </a:endParaRPr>
          </a:p>
          <a:p>
            <a:pPr indent="-323850" lvl="0" marL="457200" rtl="0" algn="l">
              <a:lnSpc>
                <a:spcPct val="150000"/>
              </a:lnSpc>
              <a:spcBef>
                <a:spcPts val="0"/>
              </a:spcBef>
              <a:spcAft>
                <a:spcPts val="0"/>
              </a:spcAft>
              <a:buClr>
                <a:schemeClr val="dk1"/>
              </a:buClr>
              <a:buSzPts val="1500"/>
              <a:buChar char="-"/>
            </a:pPr>
            <a:r>
              <a:rPr lang="fr" sz="1500">
                <a:solidFill>
                  <a:schemeClr val="dk1"/>
                </a:solidFill>
              </a:rPr>
              <a:t>télécharger les factures du client</a:t>
            </a:r>
            <a:endParaRPr sz="1500">
              <a:solidFill>
                <a:schemeClr val="dk1"/>
              </a:solidFill>
            </a:endParaRPr>
          </a:p>
          <a:p>
            <a:pPr indent="-228600" lvl="0" marL="228600" rtl="0" algn="l">
              <a:lnSpc>
                <a:spcPct val="150000"/>
              </a:lnSpc>
              <a:spcBef>
                <a:spcPts val="1200"/>
              </a:spcBef>
              <a:spcAft>
                <a:spcPts val="0"/>
              </a:spcAft>
              <a:buClr>
                <a:schemeClr val="dk1"/>
              </a:buClr>
              <a:buSzPts val="1100"/>
              <a:buFont typeface="Arial"/>
              <a:buNone/>
            </a:pPr>
            <a:r>
              <a:rPr lang="fr" sz="1500">
                <a:solidFill>
                  <a:schemeClr val="dk1"/>
                </a:solidFill>
              </a:rPr>
              <a:t>➔</a:t>
            </a:r>
            <a:r>
              <a:rPr lang="fr" sz="1000">
                <a:solidFill>
                  <a:schemeClr val="dk1"/>
                </a:solidFill>
              </a:rPr>
              <a:t>   </a:t>
            </a:r>
            <a:r>
              <a:rPr b="1" lang="fr" sz="1500">
                <a:solidFill>
                  <a:schemeClr val="dk1"/>
                </a:solidFill>
              </a:rPr>
              <a:t>front office</a:t>
            </a:r>
            <a:r>
              <a:rPr lang="fr" sz="1500">
                <a:solidFill>
                  <a:schemeClr val="dk1"/>
                </a:solidFill>
              </a:rPr>
              <a:t>:</a:t>
            </a:r>
            <a:endParaRPr sz="1500">
              <a:solidFill>
                <a:schemeClr val="dk1"/>
              </a:solidFill>
            </a:endParaRPr>
          </a:p>
          <a:p>
            <a:pPr indent="-323850" lvl="0" marL="457200" rtl="0" algn="l">
              <a:lnSpc>
                <a:spcPct val="150000"/>
              </a:lnSpc>
              <a:spcBef>
                <a:spcPts val="1200"/>
              </a:spcBef>
              <a:spcAft>
                <a:spcPts val="0"/>
              </a:spcAft>
              <a:buClr>
                <a:schemeClr val="dk1"/>
              </a:buClr>
              <a:buSzPts val="1500"/>
              <a:buChar char="-"/>
            </a:pPr>
            <a:r>
              <a:rPr lang="fr" sz="1500">
                <a:solidFill>
                  <a:schemeClr val="dk1"/>
                </a:solidFill>
              </a:rPr>
              <a:t>home page pour connu notre plateforme </a:t>
            </a:r>
            <a:endParaRPr sz="1500">
              <a:solidFill>
                <a:schemeClr val="dk1"/>
              </a:solidFill>
            </a:endParaRPr>
          </a:p>
          <a:p>
            <a:pPr indent="-323850" lvl="0" marL="457200" rtl="0" algn="l">
              <a:lnSpc>
                <a:spcPct val="150000"/>
              </a:lnSpc>
              <a:spcBef>
                <a:spcPts val="0"/>
              </a:spcBef>
              <a:spcAft>
                <a:spcPts val="0"/>
              </a:spcAft>
              <a:buClr>
                <a:schemeClr val="dk1"/>
              </a:buClr>
              <a:buSzPts val="1500"/>
              <a:buChar char="-"/>
            </a:pPr>
            <a:r>
              <a:rPr lang="fr" sz="1500">
                <a:solidFill>
                  <a:schemeClr val="dk1"/>
                </a:solidFill>
              </a:rPr>
              <a:t>espace pour afficher tous les hôtels de notre plateforme et barre de recherche</a:t>
            </a:r>
            <a:endParaRPr sz="1500">
              <a:solidFill>
                <a:schemeClr val="dk1"/>
              </a:solidFill>
            </a:endParaRPr>
          </a:p>
          <a:p>
            <a:pPr indent="-323850" lvl="0" marL="457200" rtl="0" algn="l">
              <a:lnSpc>
                <a:spcPct val="150000"/>
              </a:lnSpc>
              <a:spcBef>
                <a:spcPts val="0"/>
              </a:spcBef>
              <a:spcAft>
                <a:spcPts val="0"/>
              </a:spcAft>
              <a:buClr>
                <a:schemeClr val="dk1"/>
              </a:buClr>
              <a:buSzPts val="1500"/>
              <a:buChar char="-"/>
            </a:pPr>
            <a:r>
              <a:rPr lang="fr" sz="1500">
                <a:solidFill>
                  <a:schemeClr val="dk1"/>
                </a:solidFill>
              </a:rPr>
              <a:t>réservation en ligne </a:t>
            </a:r>
            <a:endParaRPr sz="1500">
              <a:solidFill>
                <a:schemeClr val="dk1"/>
              </a:solidFill>
            </a:endParaRPr>
          </a:p>
          <a:p>
            <a:pPr indent="-323850" lvl="0" marL="457200" rtl="0" algn="l">
              <a:lnSpc>
                <a:spcPct val="150000"/>
              </a:lnSpc>
              <a:spcBef>
                <a:spcPts val="0"/>
              </a:spcBef>
              <a:spcAft>
                <a:spcPts val="0"/>
              </a:spcAft>
              <a:buClr>
                <a:schemeClr val="dk1"/>
              </a:buClr>
              <a:buSzPts val="1500"/>
              <a:buChar char="-"/>
            </a:pPr>
            <a:r>
              <a:rPr lang="fr" sz="1500">
                <a:solidFill>
                  <a:schemeClr val="dk1"/>
                </a:solidFill>
              </a:rPr>
              <a:t>espace pour contacter support</a:t>
            </a:r>
            <a:endParaRPr sz="23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21"/>
          <p:cNvSpPr txBox="1"/>
          <p:nvPr>
            <p:ph type="title"/>
          </p:nvPr>
        </p:nvSpPr>
        <p:spPr>
          <a:xfrm>
            <a:off x="512700" y="1893300"/>
            <a:ext cx="8118600" cy="1522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fr" sz="5900"/>
              <a:t>Conception et la modélisation</a:t>
            </a:r>
            <a:endParaRPr sz="7200"/>
          </a:p>
        </p:txBody>
      </p:sp>
    </p:spTree>
  </p:cSld>
  <p:clrMapOvr>
    <a:masterClrMapping/>
  </p:clrMapOvr>
</p:sld>
</file>

<file path=ppt/theme/theme1.xml><?xml version="1.0" encoding="utf-8"?>
<a:theme xmlns:a="http://schemas.openxmlformats.org/drawingml/2006/main" xmlns:r="http://schemas.openxmlformats.org/officeDocument/2006/relationships" name="Paperback">
  <a:themeElements>
    <a:clrScheme name="Paperback">
      <a:dk1>
        <a:srgbClr val="000000"/>
      </a:dk1>
      <a:lt1>
        <a:srgbClr val="FFFFFF"/>
      </a:lt1>
      <a:dk2>
        <a:srgbClr val="00695C"/>
      </a:dk2>
      <a:lt2>
        <a:srgbClr val="26A69A"/>
      </a:lt2>
      <a:accent1>
        <a:srgbClr val="FFFBF0"/>
      </a:accent1>
      <a:accent2>
        <a:srgbClr val="B7B7B7"/>
      </a:accent2>
      <a:accent3>
        <a:srgbClr val="FB8C00"/>
      </a:accent3>
      <a:accent4>
        <a:srgbClr val="80CBC4"/>
      </a:accent4>
      <a:accent5>
        <a:srgbClr val="AF4345"/>
      </a:accent5>
      <a:accent6>
        <a:srgbClr val="F58F8F"/>
      </a:accent6>
      <a:hlink>
        <a:srgbClr val="AF4345"/>
      </a:hlink>
      <a:folHlink>
        <a:srgbClr val="AF434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